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v" ContentType="video/x-ms-wmv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media/image3.JPG" ContentType="image/gif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테마 스타일 1 - 강조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4033" autoAdjust="0"/>
    <p:restoredTop sz="94660"/>
  </p:normalViewPr>
  <p:slideViewPr>
    <p:cSldViewPr snapToGrid="0" showGuides="1">
      <p:cViewPr varScale="1">
        <p:scale>
          <a:sx n="110" d="100"/>
          <a:sy n="110" d="100"/>
        </p:scale>
        <p:origin x="900" y="114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chemeClr val="tx1"/>
                </a:solidFill>
                <a:latin typeface="궁서" panose="02030600000101010101" pitchFamily="18" charset="-127"/>
                <a:ea typeface="궁서" panose="02030600000101010101" pitchFamily="18" charset="-127"/>
                <a:cs typeface="+mn-cs"/>
              </a:defRPr>
            </a:pPr>
            <a:r>
              <a:rPr lang="ko-KR" altLang="en-US" sz="2400" b="1" dirty="0">
                <a:latin typeface="궁서" panose="02030600000101010101" pitchFamily="18" charset="-127"/>
                <a:ea typeface="궁서" panose="02030600000101010101" pitchFamily="18" charset="-127"/>
              </a:rPr>
              <a:t>연도별 </a:t>
            </a:r>
            <a:r>
              <a:rPr lang="ko-KR" sz="2400" b="1" dirty="0">
                <a:latin typeface="궁서" panose="02030600000101010101" pitchFamily="18" charset="-127"/>
                <a:ea typeface="궁서" panose="02030600000101010101" pitchFamily="18" charset="-127"/>
              </a:rPr>
              <a:t>물 이용 변화</a:t>
            </a:r>
          </a:p>
        </c:rich>
      </c:tx>
      <c:overlay val="0"/>
      <c:spPr>
        <a:solidFill>
          <a:schemeClr val="bg1"/>
        </a:solidFill>
        <a:ln>
          <a:solidFill>
            <a:schemeClr val="tx1"/>
          </a:solidFill>
        </a:ln>
        <a:effectLst>
          <a:outerShdw blurRad="50800" dist="38100" algn="l" rotWithShape="0">
            <a:prstClr val="black">
              <a:alpha val="40000"/>
            </a:prstClr>
          </a:outerShdw>
        </a:effectLst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/>
              </a:solidFill>
              <a:latin typeface="궁서" panose="02030600000101010101" pitchFamily="18" charset="-127"/>
              <a:ea typeface="궁서" panose="02030600000101010101" pitchFamily="18" charset="-127"/>
              <a:cs typeface="+mn-cs"/>
            </a:defRPr>
          </a:pPr>
          <a:endParaRPr lang="ko-K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생활용수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Sheet1!$B$1:$F$1</c:f>
              <c:strCache>
                <c:ptCount val="5"/>
                <c:pt idx="0">
                  <c:v>1994</c:v>
                </c:pt>
                <c:pt idx="1">
                  <c:v>2002</c:v>
                </c:pt>
                <c:pt idx="2">
                  <c:v>2010</c:v>
                </c:pt>
                <c:pt idx="3">
                  <c:v>2018</c:v>
                </c:pt>
                <c:pt idx="4">
                  <c:v>2024</c:v>
                </c:pt>
              </c:strCache>
            </c:strRef>
          </c:cat>
          <c:val>
            <c:numRef>
              <c:f>Sheet1!$B$2:$F$2</c:f>
              <c:numCache>
                <c:formatCode>General</c:formatCode>
                <c:ptCount val="5"/>
                <c:pt idx="0">
                  <c:v>62</c:v>
                </c:pt>
                <c:pt idx="1">
                  <c:v>73</c:v>
                </c:pt>
                <c:pt idx="2">
                  <c:v>76</c:v>
                </c:pt>
                <c:pt idx="3">
                  <c:v>75</c:v>
                </c:pt>
                <c:pt idx="4">
                  <c:v>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8F5-481C-90ED-2FE3AEF8BD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32612160"/>
        <c:axId val="232599680"/>
      </c:barChart>
      <c:lineChart>
        <c:grouping val="standard"/>
        <c:varyColors val="0"/>
        <c:ser>
          <c:idx val="1"/>
          <c:order val="1"/>
          <c:tx>
            <c:strRef>
              <c:f>Sheet1!$A$3</c:f>
              <c:strCache>
                <c:ptCount val="1"/>
                <c:pt idx="0">
                  <c:v>농업용수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diamond"/>
            <c:size val="10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dLbls>
            <c:dLbl>
              <c:idx val="0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B7F2-428E-ADF8-9C8E5928053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돋움" panose="020B0600000101010101" pitchFamily="50" charset="-127"/>
                    <a:ea typeface="돋움" panose="020B0600000101010101" pitchFamily="50" charset="-127"/>
                    <a:cs typeface="+mn-cs"/>
                  </a:defRPr>
                </a:pPr>
                <a:endParaRPr lang="ko-K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Sheet1!$B$1:$F$1</c:f>
              <c:strCache>
                <c:ptCount val="5"/>
                <c:pt idx="0">
                  <c:v>1994</c:v>
                </c:pt>
                <c:pt idx="1">
                  <c:v>2002</c:v>
                </c:pt>
                <c:pt idx="2">
                  <c:v>2010</c:v>
                </c:pt>
                <c:pt idx="3">
                  <c:v>2018</c:v>
                </c:pt>
                <c:pt idx="4">
                  <c:v>2024</c:v>
                </c:pt>
              </c:strCache>
            </c:strRef>
          </c:cat>
          <c:val>
            <c:numRef>
              <c:f>Sheet1!$B$3:$F$3</c:f>
              <c:numCache>
                <c:formatCode>General</c:formatCode>
                <c:ptCount val="5"/>
                <c:pt idx="0">
                  <c:v>149</c:v>
                </c:pt>
                <c:pt idx="1">
                  <c:v>158</c:v>
                </c:pt>
                <c:pt idx="2">
                  <c:v>160</c:v>
                </c:pt>
                <c:pt idx="3">
                  <c:v>159</c:v>
                </c:pt>
                <c:pt idx="4">
                  <c:v>152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8F5-481C-90ED-2FE3AEF8BD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32603520"/>
        <c:axId val="284132080"/>
      </c:lineChart>
      <c:catAx>
        <c:axId val="2326121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599680"/>
        <c:crosses val="autoZero"/>
        <c:auto val="1"/>
        <c:lblAlgn val="ctr"/>
        <c:lblOffset val="100"/>
        <c:noMultiLvlLbl val="0"/>
      </c:catAx>
      <c:valAx>
        <c:axId val="23259968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612160"/>
        <c:crosses val="autoZero"/>
        <c:crossBetween val="between"/>
      </c:valAx>
      <c:valAx>
        <c:axId val="284132080"/>
        <c:scaling>
          <c:orientation val="minMax"/>
        </c:scaling>
        <c:delete val="0"/>
        <c:axPos val="r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603520"/>
        <c:crosses val="max"/>
        <c:crossBetween val="between"/>
        <c:majorUnit val="10"/>
      </c:valAx>
      <c:catAx>
        <c:axId val="23260352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84132080"/>
        <c:crosses val="autoZero"/>
        <c:auto val="1"/>
        <c:lblAlgn val="ctr"/>
        <c:lblOffset val="100"/>
        <c:noMultiLvlLbl val="0"/>
      </c:cat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</c:dTable>
      <c:spPr>
        <a:solidFill>
          <a:schemeClr val="bg1"/>
        </a:solidFill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rgbClr val="FFFF00"/>
    </a:solidFill>
    <a:ln>
      <a:solidFill>
        <a:schemeClr val="tx1"/>
      </a:solidFill>
    </a:ln>
    <a:effectLst/>
  </c:spPr>
  <c:txPr>
    <a:bodyPr/>
    <a:lstStyle/>
    <a:p>
      <a:pPr>
        <a:defRPr sz="1600">
          <a:solidFill>
            <a:schemeClr val="tx1"/>
          </a:solidFill>
          <a:latin typeface="돋움" panose="020B0600000101010101" pitchFamily="50" charset="-127"/>
          <a:ea typeface="돋움" panose="020B0600000101010101" pitchFamily="50" charset="-127"/>
        </a:defRPr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FE5C3D7-77AA-4333-B9AC-EF1A1B22636A}" type="doc">
      <dgm:prSet loTypeId="urn:microsoft.com/office/officeart/2005/8/layout/process2" loCatId="process" qsTypeId="urn:microsoft.com/office/officeart/2005/8/quickstyle/3d3" qsCatId="3D" csTypeId="urn:microsoft.com/office/officeart/2005/8/colors/colorful5" csCatId="colorful" phldr="1"/>
      <dgm:spPr/>
      <dgm:t>
        <a:bodyPr/>
        <a:lstStyle/>
        <a:p>
          <a:pPr latinLnBrk="1"/>
          <a:endParaRPr lang="ko-KR" altLang="en-US"/>
        </a:p>
      </dgm:t>
    </dgm:pt>
    <dgm:pt modelId="{FBC1B875-0CE5-494D-B24D-EBFA6A6E4561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  <a:t>농업용수</a:t>
          </a:r>
        </a:p>
      </dgm:t>
    </dgm:pt>
    <dgm:pt modelId="{EB8A0615-909C-4852-B066-2E98D024343C}" type="parTrans" cxnId="{3CE1A2BD-BEAC-4776-8D62-622542DAB6A1}">
      <dgm:prSet/>
      <dgm:spPr/>
      <dgm:t>
        <a:bodyPr/>
        <a:lstStyle/>
        <a:p>
          <a:pPr latinLnBrk="1"/>
          <a:endParaRPr lang="ko-KR" altLang="en-US" sz="1800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B56F5648-0E4C-4BBC-BAAF-CD6603499FB1}" type="sibTrans" cxnId="{3CE1A2BD-BEAC-4776-8D62-622542DAB6A1}">
      <dgm:prSet/>
      <dgm:spPr/>
      <dgm:t>
        <a:bodyPr/>
        <a:lstStyle/>
        <a:p>
          <a:pPr latinLnBrk="1"/>
          <a:endParaRPr lang="ko-KR" altLang="en-US" sz="1800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34F009A5-7296-4020-A394-F224C35AA4FE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  <a:t>작물재배</a:t>
          </a:r>
        </a:p>
      </dgm:t>
    </dgm:pt>
    <dgm:pt modelId="{36BBE4F9-0C05-4074-96BC-4DF48C459593}" type="parTrans" cxnId="{D83A7441-2956-4415-9333-FE5A9BAEA11C}">
      <dgm:prSet/>
      <dgm:spPr/>
      <dgm:t>
        <a:bodyPr/>
        <a:lstStyle/>
        <a:p>
          <a:pPr latinLnBrk="1"/>
          <a:endParaRPr lang="ko-KR" altLang="en-US" sz="1800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6C9B9D86-14A5-4242-8C39-E074AF20D431}" type="sibTrans" cxnId="{D83A7441-2956-4415-9333-FE5A9BAEA11C}">
      <dgm:prSet/>
      <dgm:spPr/>
      <dgm:t>
        <a:bodyPr/>
        <a:lstStyle/>
        <a:p>
          <a:pPr latinLnBrk="1"/>
          <a:endParaRPr lang="ko-KR" altLang="en-US" sz="1800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503A437F-BC32-48B5-A95B-A9AC2532D4F0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  <a:t>작물세척</a:t>
          </a:r>
        </a:p>
      </dgm:t>
    </dgm:pt>
    <dgm:pt modelId="{77BBDBF7-68E2-4258-B691-8A049878CFCB}" type="parTrans" cxnId="{746E6349-F224-4701-A1D8-13040D432E3A}">
      <dgm:prSet/>
      <dgm:spPr/>
      <dgm:t>
        <a:bodyPr/>
        <a:lstStyle/>
        <a:p>
          <a:pPr latinLnBrk="1"/>
          <a:endParaRPr lang="ko-KR" altLang="en-US" sz="1800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ABA7E9D6-BC7F-44B4-A447-A17017D4D6F8}" type="sibTrans" cxnId="{746E6349-F224-4701-A1D8-13040D432E3A}">
      <dgm:prSet/>
      <dgm:spPr/>
      <dgm:t>
        <a:bodyPr/>
        <a:lstStyle/>
        <a:p>
          <a:pPr latinLnBrk="1"/>
          <a:endParaRPr lang="ko-KR" altLang="en-US" sz="1800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11953F22-3902-457F-A6E8-2A3B7717EF0A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  <a:t>과일재배</a:t>
          </a:r>
        </a:p>
      </dgm:t>
    </dgm:pt>
    <dgm:pt modelId="{0EEE34BC-9087-46A3-929E-389799317505}" type="parTrans" cxnId="{14BAFBB2-8C09-4DCA-AA2B-3324F06DB55D}">
      <dgm:prSet/>
      <dgm:spPr/>
      <dgm:t>
        <a:bodyPr/>
        <a:lstStyle/>
        <a:p>
          <a:pPr latinLnBrk="1"/>
          <a:endParaRPr lang="ko-KR" altLang="en-US" sz="1800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1F46B448-8F4C-4114-B0C8-3153DB96B74A}" type="sibTrans" cxnId="{14BAFBB2-8C09-4DCA-AA2B-3324F06DB55D}">
      <dgm:prSet/>
      <dgm:spPr/>
      <dgm:t>
        <a:bodyPr/>
        <a:lstStyle/>
        <a:p>
          <a:pPr latinLnBrk="1"/>
          <a:endParaRPr lang="ko-KR" altLang="en-US" sz="1800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E4DEED3B-69A0-4028-AC34-A0C15FDAB13D}" type="pres">
      <dgm:prSet presAssocID="{DFE5C3D7-77AA-4333-B9AC-EF1A1B22636A}" presName="linearFlow" presStyleCnt="0">
        <dgm:presLayoutVars>
          <dgm:resizeHandles val="exact"/>
        </dgm:presLayoutVars>
      </dgm:prSet>
      <dgm:spPr/>
    </dgm:pt>
    <dgm:pt modelId="{6913DB4A-8E82-4154-A2D1-15BE93CB1EF3}" type="pres">
      <dgm:prSet presAssocID="{FBC1B875-0CE5-494D-B24D-EBFA6A6E4561}" presName="node" presStyleLbl="node1" presStyleIdx="0" presStyleCnt="4">
        <dgm:presLayoutVars>
          <dgm:bulletEnabled val="1"/>
        </dgm:presLayoutVars>
      </dgm:prSet>
      <dgm:spPr/>
    </dgm:pt>
    <dgm:pt modelId="{21B1F1A0-3578-4842-AE39-4D813FBB6A85}" type="pres">
      <dgm:prSet presAssocID="{B56F5648-0E4C-4BBC-BAAF-CD6603499FB1}" presName="sibTrans" presStyleLbl="sibTrans2D1" presStyleIdx="0" presStyleCnt="3"/>
      <dgm:spPr/>
    </dgm:pt>
    <dgm:pt modelId="{CE9D804A-E4B1-4306-8F23-955D8E267157}" type="pres">
      <dgm:prSet presAssocID="{B56F5648-0E4C-4BBC-BAAF-CD6603499FB1}" presName="connectorText" presStyleLbl="sibTrans2D1" presStyleIdx="0" presStyleCnt="3"/>
      <dgm:spPr/>
    </dgm:pt>
    <dgm:pt modelId="{6921F27E-6CF7-47E2-A39B-CB61D9F0BE69}" type="pres">
      <dgm:prSet presAssocID="{34F009A5-7296-4020-A394-F224C35AA4FE}" presName="node" presStyleLbl="node1" presStyleIdx="1" presStyleCnt="4">
        <dgm:presLayoutVars>
          <dgm:bulletEnabled val="1"/>
        </dgm:presLayoutVars>
      </dgm:prSet>
      <dgm:spPr/>
    </dgm:pt>
    <dgm:pt modelId="{E0D2DC20-942F-490F-AB58-12363699B6FF}" type="pres">
      <dgm:prSet presAssocID="{6C9B9D86-14A5-4242-8C39-E074AF20D431}" presName="sibTrans" presStyleLbl="sibTrans2D1" presStyleIdx="1" presStyleCnt="3"/>
      <dgm:spPr/>
    </dgm:pt>
    <dgm:pt modelId="{FE710AF4-E549-4A3D-91BA-699690151F8D}" type="pres">
      <dgm:prSet presAssocID="{6C9B9D86-14A5-4242-8C39-E074AF20D431}" presName="connectorText" presStyleLbl="sibTrans2D1" presStyleIdx="1" presStyleCnt="3"/>
      <dgm:spPr/>
    </dgm:pt>
    <dgm:pt modelId="{D78FA456-6454-442D-9163-B7F3625706E8}" type="pres">
      <dgm:prSet presAssocID="{503A437F-BC32-48B5-A95B-A9AC2532D4F0}" presName="node" presStyleLbl="node1" presStyleIdx="2" presStyleCnt="4">
        <dgm:presLayoutVars>
          <dgm:bulletEnabled val="1"/>
        </dgm:presLayoutVars>
      </dgm:prSet>
      <dgm:spPr/>
    </dgm:pt>
    <dgm:pt modelId="{DAB6B0BD-EC45-4A3F-A8EE-A9FFD2724E8F}" type="pres">
      <dgm:prSet presAssocID="{ABA7E9D6-BC7F-44B4-A447-A17017D4D6F8}" presName="sibTrans" presStyleLbl="sibTrans2D1" presStyleIdx="2" presStyleCnt="3"/>
      <dgm:spPr/>
    </dgm:pt>
    <dgm:pt modelId="{98654363-77F3-4E61-8A12-C3D914C2626E}" type="pres">
      <dgm:prSet presAssocID="{ABA7E9D6-BC7F-44B4-A447-A17017D4D6F8}" presName="connectorText" presStyleLbl="sibTrans2D1" presStyleIdx="2" presStyleCnt="3"/>
      <dgm:spPr/>
    </dgm:pt>
    <dgm:pt modelId="{5D8D9B29-1D34-4F3C-A7A7-36DC77402841}" type="pres">
      <dgm:prSet presAssocID="{11953F22-3902-457F-A6E8-2A3B7717EF0A}" presName="node" presStyleLbl="node1" presStyleIdx="3" presStyleCnt="4" custLinFactNeighborY="3784">
        <dgm:presLayoutVars>
          <dgm:bulletEnabled val="1"/>
        </dgm:presLayoutVars>
      </dgm:prSet>
      <dgm:spPr/>
    </dgm:pt>
  </dgm:ptLst>
  <dgm:cxnLst>
    <dgm:cxn modelId="{BF59B601-8736-4F24-86AD-8FDFF9B26F75}" type="presOf" srcId="{B56F5648-0E4C-4BBC-BAAF-CD6603499FB1}" destId="{CE9D804A-E4B1-4306-8F23-955D8E267157}" srcOrd="1" destOrd="0" presId="urn:microsoft.com/office/officeart/2005/8/layout/process2"/>
    <dgm:cxn modelId="{83D46A0B-D676-4560-A73B-42D50BB5A986}" type="presOf" srcId="{6C9B9D86-14A5-4242-8C39-E074AF20D431}" destId="{E0D2DC20-942F-490F-AB58-12363699B6FF}" srcOrd="0" destOrd="0" presId="urn:microsoft.com/office/officeart/2005/8/layout/process2"/>
    <dgm:cxn modelId="{389EDC32-8C0A-4591-8200-3764D2F1AC0D}" type="presOf" srcId="{34F009A5-7296-4020-A394-F224C35AA4FE}" destId="{6921F27E-6CF7-47E2-A39B-CB61D9F0BE69}" srcOrd="0" destOrd="0" presId="urn:microsoft.com/office/officeart/2005/8/layout/process2"/>
    <dgm:cxn modelId="{8F477C5D-807E-4AD9-A1E8-C39605E43A0B}" type="presOf" srcId="{ABA7E9D6-BC7F-44B4-A447-A17017D4D6F8}" destId="{DAB6B0BD-EC45-4A3F-A8EE-A9FFD2724E8F}" srcOrd="0" destOrd="0" presId="urn:microsoft.com/office/officeart/2005/8/layout/process2"/>
    <dgm:cxn modelId="{D83A7441-2956-4415-9333-FE5A9BAEA11C}" srcId="{DFE5C3D7-77AA-4333-B9AC-EF1A1B22636A}" destId="{34F009A5-7296-4020-A394-F224C35AA4FE}" srcOrd="1" destOrd="0" parTransId="{36BBE4F9-0C05-4074-96BC-4DF48C459593}" sibTransId="{6C9B9D86-14A5-4242-8C39-E074AF20D431}"/>
    <dgm:cxn modelId="{2C588C46-32E8-4D15-89C1-DBEDCBC648E7}" type="presOf" srcId="{DFE5C3D7-77AA-4333-B9AC-EF1A1B22636A}" destId="{E4DEED3B-69A0-4028-AC34-A0C15FDAB13D}" srcOrd="0" destOrd="0" presId="urn:microsoft.com/office/officeart/2005/8/layout/process2"/>
    <dgm:cxn modelId="{746E6349-F224-4701-A1D8-13040D432E3A}" srcId="{DFE5C3D7-77AA-4333-B9AC-EF1A1B22636A}" destId="{503A437F-BC32-48B5-A95B-A9AC2532D4F0}" srcOrd="2" destOrd="0" parTransId="{77BBDBF7-68E2-4258-B691-8A049878CFCB}" sibTransId="{ABA7E9D6-BC7F-44B4-A447-A17017D4D6F8}"/>
    <dgm:cxn modelId="{75AADC55-D56D-4920-9E10-B54A34B87230}" type="presOf" srcId="{6C9B9D86-14A5-4242-8C39-E074AF20D431}" destId="{FE710AF4-E549-4A3D-91BA-699690151F8D}" srcOrd="1" destOrd="0" presId="urn:microsoft.com/office/officeart/2005/8/layout/process2"/>
    <dgm:cxn modelId="{F779C38F-E094-4FAA-9AC0-613FC5F9A95D}" type="presOf" srcId="{11953F22-3902-457F-A6E8-2A3B7717EF0A}" destId="{5D8D9B29-1D34-4F3C-A7A7-36DC77402841}" srcOrd="0" destOrd="0" presId="urn:microsoft.com/office/officeart/2005/8/layout/process2"/>
    <dgm:cxn modelId="{F4372BAE-5F38-44D8-A989-72CAA171D620}" type="presOf" srcId="{503A437F-BC32-48B5-A95B-A9AC2532D4F0}" destId="{D78FA456-6454-442D-9163-B7F3625706E8}" srcOrd="0" destOrd="0" presId="urn:microsoft.com/office/officeart/2005/8/layout/process2"/>
    <dgm:cxn modelId="{14BAFBB2-8C09-4DCA-AA2B-3324F06DB55D}" srcId="{DFE5C3D7-77AA-4333-B9AC-EF1A1B22636A}" destId="{11953F22-3902-457F-A6E8-2A3B7717EF0A}" srcOrd="3" destOrd="0" parTransId="{0EEE34BC-9087-46A3-929E-389799317505}" sibTransId="{1F46B448-8F4C-4114-B0C8-3153DB96B74A}"/>
    <dgm:cxn modelId="{C2B8A9B6-5353-476A-9184-85D41027DE07}" type="presOf" srcId="{ABA7E9D6-BC7F-44B4-A447-A17017D4D6F8}" destId="{98654363-77F3-4E61-8A12-C3D914C2626E}" srcOrd="1" destOrd="0" presId="urn:microsoft.com/office/officeart/2005/8/layout/process2"/>
    <dgm:cxn modelId="{3CE1A2BD-BEAC-4776-8D62-622542DAB6A1}" srcId="{DFE5C3D7-77AA-4333-B9AC-EF1A1B22636A}" destId="{FBC1B875-0CE5-494D-B24D-EBFA6A6E4561}" srcOrd="0" destOrd="0" parTransId="{EB8A0615-909C-4852-B066-2E98D024343C}" sibTransId="{B56F5648-0E4C-4BBC-BAAF-CD6603499FB1}"/>
    <dgm:cxn modelId="{F0A63DCD-194F-4CA6-BFBB-934E9631B20A}" type="presOf" srcId="{B56F5648-0E4C-4BBC-BAAF-CD6603499FB1}" destId="{21B1F1A0-3578-4842-AE39-4D813FBB6A85}" srcOrd="0" destOrd="0" presId="urn:microsoft.com/office/officeart/2005/8/layout/process2"/>
    <dgm:cxn modelId="{7B02FAD9-E077-45D5-943F-217752345D1B}" type="presOf" srcId="{FBC1B875-0CE5-494D-B24D-EBFA6A6E4561}" destId="{6913DB4A-8E82-4154-A2D1-15BE93CB1EF3}" srcOrd="0" destOrd="0" presId="urn:microsoft.com/office/officeart/2005/8/layout/process2"/>
    <dgm:cxn modelId="{CD03875D-D5EA-40E4-AEA9-07691C84AFC5}" type="presParOf" srcId="{E4DEED3B-69A0-4028-AC34-A0C15FDAB13D}" destId="{6913DB4A-8E82-4154-A2D1-15BE93CB1EF3}" srcOrd="0" destOrd="0" presId="urn:microsoft.com/office/officeart/2005/8/layout/process2"/>
    <dgm:cxn modelId="{42D41136-F631-4A14-B092-2430E4D97DFF}" type="presParOf" srcId="{E4DEED3B-69A0-4028-AC34-A0C15FDAB13D}" destId="{21B1F1A0-3578-4842-AE39-4D813FBB6A85}" srcOrd="1" destOrd="0" presId="urn:microsoft.com/office/officeart/2005/8/layout/process2"/>
    <dgm:cxn modelId="{A108679A-1658-4EC7-A9E6-F35F9E3F9F80}" type="presParOf" srcId="{21B1F1A0-3578-4842-AE39-4D813FBB6A85}" destId="{CE9D804A-E4B1-4306-8F23-955D8E267157}" srcOrd="0" destOrd="0" presId="urn:microsoft.com/office/officeart/2005/8/layout/process2"/>
    <dgm:cxn modelId="{788122A3-5795-44FC-907C-B502FFFDAAE1}" type="presParOf" srcId="{E4DEED3B-69A0-4028-AC34-A0C15FDAB13D}" destId="{6921F27E-6CF7-47E2-A39B-CB61D9F0BE69}" srcOrd="2" destOrd="0" presId="urn:microsoft.com/office/officeart/2005/8/layout/process2"/>
    <dgm:cxn modelId="{BE13674F-EB78-4E17-9AD2-02E80F8EF868}" type="presParOf" srcId="{E4DEED3B-69A0-4028-AC34-A0C15FDAB13D}" destId="{E0D2DC20-942F-490F-AB58-12363699B6FF}" srcOrd="3" destOrd="0" presId="urn:microsoft.com/office/officeart/2005/8/layout/process2"/>
    <dgm:cxn modelId="{B6CACBF1-5A6C-4723-B47D-82EB51698187}" type="presParOf" srcId="{E0D2DC20-942F-490F-AB58-12363699B6FF}" destId="{FE710AF4-E549-4A3D-91BA-699690151F8D}" srcOrd="0" destOrd="0" presId="urn:microsoft.com/office/officeart/2005/8/layout/process2"/>
    <dgm:cxn modelId="{B1247439-B791-474F-B9C9-057B8CFBADAA}" type="presParOf" srcId="{E4DEED3B-69A0-4028-AC34-A0C15FDAB13D}" destId="{D78FA456-6454-442D-9163-B7F3625706E8}" srcOrd="4" destOrd="0" presId="urn:microsoft.com/office/officeart/2005/8/layout/process2"/>
    <dgm:cxn modelId="{5A78C79E-9512-4A2C-A5A5-F26966A9495E}" type="presParOf" srcId="{E4DEED3B-69A0-4028-AC34-A0C15FDAB13D}" destId="{DAB6B0BD-EC45-4A3F-A8EE-A9FFD2724E8F}" srcOrd="5" destOrd="0" presId="urn:microsoft.com/office/officeart/2005/8/layout/process2"/>
    <dgm:cxn modelId="{B43A31B9-6104-4AD6-AB73-3F5466212F66}" type="presParOf" srcId="{DAB6B0BD-EC45-4A3F-A8EE-A9FFD2724E8F}" destId="{98654363-77F3-4E61-8A12-C3D914C2626E}" srcOrd="0" destOrd="0" presId="urn:microsoft.com/office/officeart/2005/8/layout/process2"/>
    <dgm:cxn modelId="{108C6034-3DE3-4072-962F-A46527EDAC52}" type="presParOf" srcId="{E4DEED3B-69A0-4028-AC34-A0C15FDAB13D}" destId="{5D8D9B29-1D34-4F3C-A7A7-36DC77402841}" srcOrd="6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20FAD5D-62FC-4113-8E7E-16E9ADBA2DF9}" type="doc">
      <dgm:prSet loTypeId="urn:microsoft.com/office/officeart/2005/8/layout/cycle5" loCatId="cycle" qsTypeId="urn:microsoft.com/office/officeart/2005/8/quickstyle/3d2" qsCatId="3D" csTypeId="urn:microsoft.com/office/officeart/2005/8/colors/accent0_3" csCatId="mainScheme" phldr="1"/>
      <dgm:spPr/>
      <dgm:t>
        <a:bodyPr/>
        <a:lstStyle/>
        <a:p>
          <a:pPr latinLnBrk="1"/>
          <a:endParaRPr lang="ko-KR" altLang="en-US"/>
        </a:p>
      </dgm:t>
    </dgm:pt>
    <dgm:pt modelId="{99FDEC9C-968A-4CFD-8D1D-67A68598347C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분수대</a:t>
          </a:r>
        </a:p>
      </dgm:t>
    </dgm:pt>
    <dgm:pt modelId="{2DB38D87-7175-408A-9CEC-3B6FAB1824FE}" type="parTrans" cxnId="{760B6FD1-7FC5-4E2F-8C5B-BDCDD1FB01FD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9EB0B94C-E1D3-4432-8D3F-8C8F671085BD}" type="sibTrans" cxnId="{760B6FD1-7FC5-4E2F-8C5B-BDCDD1FB01FD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AE57C995-D611-4AD8-A1BF-C225AA3E71D0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세차장</a:t>
          </a:r>
        </a:p>
      </dgm:t>
    </dgm:pt>
    <dgm:pt modelId="{ED2683C2-8D5A-4C01-96C2-446C96F9FF75}" type="parTrans" cxnId="{F86A437D-D3B1-4467-AE85-660A2E883D35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CDDD9CB8-26F9-46C3-B873-DD71CC21F584}" type="sibTrans" cxnId="{F86A437D-D3B1-4467-AE85-660A2E883D35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CB884ACF-7040-44FE-B42F-5464D7B58771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건물</a:t>
          </a:r>
          <a:br>
            <a:rPr lang="en-US" altLang="ko-KR" sz="1800" dirty="0">
              <a:latin typeface="돋움" panose="020B0600000101010101" pitchFamily="50" charset="-127"/>
              <a:ea typeface="돋움" panose="020B0600000101010101" pitchFamily="50" charset="-127"/>
            </a:rPr>
          </a:br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청소</a:t>
          </a:r>
        </a:p>
      </dgm:t>
    </dgm:pt>
    <dgm:pt modelId="{9A129BB8-679B-4B87-A63C-6B5A2DF1F3B4}" type="parTrans" cxnId="{CC75ED5D-2794-4758-949D-5F13624B5A8C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E0D48E67-6D45-4DA1-9408-34D31B232513}" type="sibTrans" cxnId="{CC75ED5D-2794-4758-949D-5F13624B5A8C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4BCED162-90EE-470E-B902-9EDD70306857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긴급</a:t>
          </a:r>
          <a:br>
            <a:rPr lang="en-US" altLang="ko-KR" sz="1800" dirty="0">
              <a:latin typeface="돋움" panose="020B0600000101010101" pitchFamily="50" charset="-127"/>
              <a:ea typeface="돋움" panose="020B0600000101010101" pitchFamily="50" charset="-127"/>
            </a:rPr>
          </a:br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용수</a:t>
          </a:r>
        </a:p>
      </dgm:t>
    </dgm:pt>
    <dgm:pt modelId="{2B46D8B4-6A12-4CDC-B643-1BFA1FEF2A8B}" type="parTrans" cxnId="{A79F3A9A-BFA3-41D2-A186-E2CE6C1A5C59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4639F9AA-54CA-4B62-B6BC-34BEAC9AF337}" type="sibTrans" cxnId="{A79F3A9A-BFA3-41D2-A186-E2CE6C1A5C59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2D1B7AA3-1EAD-44DC-8B3C-CD239B9279BE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레저</a:t>
          </a:r>
          <a:br>
            <a:rPr lang="en-US" altLang="ko-KR" sz="1800" dirty="0">
              <a:latin typeface="돋움" panose="020B0600000101010101" pitchFamily="50" charset="-127"/>
              <a:ea typeface="돋움" panose="020B0600000101010101" pitchFamily="50" charset="-127"/>
            </a:rPr>
          </a:br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시설</a:t>
          </a:r>
        </a:p>
      </dgm:t>
    </dgm:pt>
    <dgm:pt modelId="{F7F84F77-3672-4536-B573-732C4074200B}" type="parTrans" cxnId="{5C5D84AD-B56C-4C6A-8699-5F733333C845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10F357E4-2671-430D-964F-6E5CDB52834A}" type="sibTrans" cxnId="{5C5D84AD-B56C-4C6A-8699-5F733333C845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9E3CDACC-AC5D-4BF7-B955-0B96E495509A}" type="pres">
      <dgm:prSet presAssocID="{C20FAD5D-62FC-4113-8E7E-16E9ADBA2DF9}" presName="cycle" presStyleCnt="0">
        <dgm:presLayoutVars>
          <dgm:dir/>
          <dgm:resizeHandles val="exact"/>
        </dgm:presLayoutVars>
      </dgm:prSet>
      <dgm:spPr/>
    </dgm:pt>
    <dgm:pt modelId="{F881643C-62CA-40EB-86C4-0EFBD8F50D77}" type="pres">
      <dgm:prSet presAssocID="{99FDEC9C-968A-4CFD-8D1D-67A68598347C}" presName="node" presStyleLbl="node1" presStyleIdx="0" presStyleCnt="5">
        <dgm:presLayoutVars>
          <dgm:bulletEnabled val="1"/>
        </dgm:presLayoutVars>
      </dgm:prSet>
      <dgm:spPr/>
    </dgm:pt>
    <dgm:pt modelId="{1BEB79B7-7FD1-42C4-AD42-B8152F7C3740}" type="pres">
      <dgm:prSet presAssocID="{99FDEC9C-968A-4CFD-8D1D-67A68598347C}" presName="spNode" presStyleCnt="0"/>
      <dgm:spPr/>
    </dgm:pt>
    <dgm:pt modelId="{D3FB356A-3460-42A8-85F2-E66D8D6381D0}" type="pres">
      <dgm:prSet presAssocID="{9EB0B94C-E1D3-4432-8D3F-8C8F671085BD}" presName="sibTrans" presStyleLbl="sibTrans1D1" presStyleIdx="0" presStyleCnt="5"/>
      <dgm:spPr/>
    </dgm:pt>
    <dgm:pt modelId="{51FAE194-1093-4383-BE3A-1D83BE3572B2}" type="pres">
      <dgm:prSet presAssocID="{CB884ACF-7040-44FE-B42F-5464D7B58771}" presName="node" presStyleLbl="node1" presStyleIdx="1" presStyleCnt="5">
        <dgm:presLayoutVars>
          <dgm:bulletEnabled val="1"/>
        </dgm:presLayoutVars>
      </dgm:prSet>
      <dgm:spPr/>
    </dgm:pt>
    <dgm:pt modelId="{9EF4D851-56A4-4B02-9E40-824DA59EC7D8}" type="pres">
      <dgm:prSet presAssocID="{CB884ACF-7040-44FE-B42F-5464D7B58771}" presName="spNode" presStyleCnt="0"/>
      <dgm:spPr/>
    </dgm:pt>
    <dgm:pt modelId="{1F25A460-ED94-47FD-8D40-1404BA2F0496}" type="pres">
      <dgm:prSet presAssocID="{E0D48E67-6D45-4DA1-9408-34D31B232513}" presName="sibTrans" presStyleLbl="sibTrans1D1" presStyleIdx="1" presStyleCnt="5"/>
      <dgm:spPr/>
    </dgm:pt>
    <dgm:pt modelId="{A0FDB2E3-4301-424A-BFDC-8C78C85F64FC}" type="pres">
      <dgm:prSet presAssocID="{4BCED162-90EE-470E-B902-9EDD70306857}" presName="node" presStyleLbl="node1" presStyleIdx="2" presStyleCnt="5">
        <dgm:presLayoutVars>
          <dgm:bulletEnabled val="1"/>
        </dgm:presLayoutVars>
      </dgm:prSet>
      <dgm:spPr/>
    </dgm:pt>
    <dgm:pt modelId="{38234AE5-3A72-4324-AE4D-BF14C4F0817D}" type="pres">
      <dgm:prSet presAssocID="{4BCED162-90EE-470E-B902-9EDD70306857}" presName="spNode" presStyleCnt="0"/>
      <dgm:spPr/>
    </dgm:pt>
    <dgm:pt modelId="{0DA028F6-57FD-4C6A-8F6E-30C0B7B223BC}" type="pres">
      <dgm:prSet presAssocID="{4639F9AA-54CA-4B62-B6BC-34BEAC9AF337}" presName="sibTrans" presStyleLbl="sibTrans1D1" presStyleIdx="2" presStyleCnt="5"/>
      <dgm:spPr/>
    </dgm:pt>
    <dgm:pt modelId="{9C099825-FBEC-498D-93CC-8B52C7E35EB4}" type="pres">
      <dgm:prSet presAssocID="{2D1B7AA3-1EAD-44DC-8B3C-CD239B9279BE}" presName="node" presStyleLbl="node1" presStyleIdx="3" presStyleCnt="5">
        <dgm:presLayoutVars>
          <dgm:bulletEnabled val="1"/>
        </dgm:presLayoutVars>
      </dgm:prSet>
      <dgm:spPr/>
    </dgm:pt>
    <dgm:pt modelId="{2FE641B7-FBAC-4F7D-860A-5DD9E5B7EDB7}" type="pres">
      <dgm:prSet presAssocID="{2D1B7AA3-1EAD-44DC-8B3C-CD239B9279BE}" presName="spNode" presStyleCnt="0"/>
      <dgm:spPr/>
    </dgm:pt>
    <dgm:pt modelId="{3090147D-2B93-428C-9B17-A9AA8D24928E}" type="pres">
      <dgm:prSet presAssocID="{10F357E4-2671-430D-964F-6E5CDB52834A}" presName="sibTrans" presStyleLbl="sibTrans1D1" presStyleIdx="3" presStyleCnt="5"/>
      <dgm:spPr/>
    </dgm:pt>
    <dgm:pt modelId="{ADB8E1AF-710F-47BC-B187-27D10869E223}" type="pres">
      <dgm:prSet presAssocID="{AE57C995-D611-4AD8-A1BF-C225AA3E71D0}" presName="node" presStyleLbl="node1" presStyleIdx="4" presStyleCnt="5">
        <dgm:presLayoutVars>
          <dgm:bulletEnabled val="1"/>
        </dgm:presLayoutVars>
      </dgm:prSet>
      <dgm:spPr/>
    </dgm:pt>
    <dgm:pt modelId="{A5912816-8D0A-452D-BA88-3E5C2AC8304A}" type="pres">
      <dgm:prSet presAssocID="{AE57C995-D611-4AD8-A1BF-C225AA3E71D0}" presName="spNode" presStyleCnt="0"/>
      <dgm:spPr/>
    </dgm:pt>
    <dgm:pt modelId="{6ABCD85D-83AC-474F-A5AD-51916D06C5C5}" type="pres">
      <dgm:prSet presAssocID="{CDDD9CB8-26F9-46C3-B873-DD71CC21F584}" presName="sibTrans" presStyleLbl="sibTrans1D1" presStyleIdx="4" presStyleCnt="5"/>
      <dgm:spPr/>
    </dgm:pt>
  </dgm:ptLst>
  <dgm:cxnLst>
    <dgm:cxn modelId="{CC75ED5D-2794-4758-949D-5F13624B5A8C}" srcId="{C20FAD5D-62FC-4113-8E7E-16E9ADBA2DF9}" destId="{CB884ACF-7040-44FE-B42F-5464D7B58771}" srcOrd="1" destOrd="0" parTransId="{9A129BB8-679B-4B87-A63C-6B5A2DF1F3B4}" sibTransId="{E0D48E67-6D45-4DA1-9408-34D31B232513}"/>
    <dgm:cxn modelId="{BF8BF360-74F3-4A35-A6AF-7824EECE1A37}" type="presOf" srcId="{4BCED162-90EE-470E-B902-9EDD70306857}" destId="{A0FDB2E3-4301-424A-BFDC-8C78C85F64FC}" srcOrd="0" destOrd="0" presId="urn:microsoft.com/office/officeart/2005/8/layout/cycle5"/>
    <dgm:cxn modelId="{85E47B52-79D0-4E6B-89EB-C327D88AF7A5}" type="presOf" srcId="{2D1B7AA3-1EAD-44DC-8B3C-CD239B9279BE}" destId="{9C099825-FBEC-498D-93CC-8B52C7E35EB4}" srcOrd="0" destOrd="0" presId="urn:microsoft.com/office/officeart/2005/8/layout/cycle5"/>
    <dgm:cxn modelId="{F86A437D-D3B1-4467-AE85-660A2E883D35}" srcId="{C20FAD5D-62FC-4113-8E7E-16E9ADBA2DF9}" destId="{AE57C995-D611-4AD8-A1BF-C225AA3E71D0}" srcOrd="4" destOrd="0" parTransId="{ED2683C2-8D5A-4C01-96C2-446C96F9FF75}" sibTransId="{CDDD9CB8-26F9-46C3-B873-DD71CC21F584}"/>
    <dgm:cxn modelId="{15F86A84-6870-43FB-AFD0-0A179BA605B4}" type="presOf" srcId="{CDDD9CB8-26F9-46C3-B873-DD71CC21F584}" destId="{6ABCD85D-83AC-474F-A5AD-51916D06C5C5}" srcOrd="0" destOrd="0" presId="urn:microsoft.com/office/officeart/2005/8/layout/cycle5"/>
    <dgm:cxn modelId="{8EE2FE84-D1F1-41BA-9634-24F529FD892A}" type="presOf" srcId="{C20FAD5D-62FC-4113-8E7E-16E9ADBA2DF9}" destId="{9E3CDACC-AC5D-4BF7-B955-0B96E495509A}" srcOrd="0" destOrd="0" presId="urn:microsoft.com/office/officeart/2005/8/layout/cycle5"/>
    <dgm:cxn modelId="{E8BBF18B-94E1-4942-BE4C-0C38B99103A1}" type="presOf" srcId="{9EB0B94C-E1D3-4432-8D3F-8C8F671085BD}" destId="{D3FB356A-3460-42A8-85F2-E66D8D6381D0}" srcOrd="0" destOrd="0" presId="urn:microsoft.com/office/officeart/2005/8/layout/cycle5"/>
    <dgm:cxn modelId="{A79F3A9A-BFA3-41D2-A186-E2CE6C1A5C59}" srcId="{C20FAD5D-62FC-4113-8E7E-16E9ADBA2DF9}" destId="{4BCED162-90EE-470E-B902-9EDD70306857}" srcOrd="2" destOrd="0" parTransId="{2B46D8B4-6A12-4CDC-B643-1BFA1FEF2A8B}" sibTransId="{4639F9AA-54CA-4B62-B6BC-34BEAC9AF337}"/>
    <dgm:cxn modelId="{C9FF8FAB-4E53-44EB-826B-25CDC55C05A0}" type="presOf" srcId="{AE57C995-D611-4AD8-A1BF-C225AA3E71D0}" destId="{ADB8E1AF-710F-47BC-B187-27D10869E223}" srcOrd="0" destOrd="0" presId="urn:microsoft.com/office/officeart/2005/8/layout/cycle5"/>
    <dgm:cxn modelId="{5C5D84AD-B56C-4C6A-8699-5F733333C845}" srcId="{C20FAD5D-62FC-4113-8E7E-16E9ADBA2DF9}" destId="{2D1B7AA3-1EAD-44DC-8B3C-CD239B9279BE}" srcOrd="3" destOrd="0" parTransId="{F7F84F77-3672-4536-B573-732C4074200B}" sibTransId="{10F357E4-2671-430D-964F-6E5CDB52834A}"/>
    <dgm:cxn modelId="{1A5513AE-4D17-404D-8EA2-23955BA971F8}" type="presOf" srcId="{10F357E4-2671-430D-964F-6E5CDB52834A}" destId="{3090147D-2B93-428C-9B17-A9AA8D24928E}" srcOrd="0" destOrd="0" presId="urn:microsoft.com/office/officeart/2005/8/layout/cycle5"/>
    <dgm:cxn modelId="{D62F08BE-1ED3-4D9E-829C-7F6667607782}" type="presOf" srcId="{CB884ACF-7040-44FE-B42F-5464D7B58771}" destId="{51FAE194-1093-4383-BE3A-1D83BE3572B2}" srcOrd="0" destOrd="0" presId="urn:microsoft.com/office/officeart/2005/8/layout/cycle5"/>
    <dgm:cxn modelId="{6D4F3BCD-6CCE-4D64-B26E-D788379FEB66}" type="presOf" srcId="{E0D48E67-6D45-4DA1-9408-34D31B232513}" destId="{1F25A460-ED94-47FD-8D40-1404BA2F0496}" srcOrd="0" destOrd="0" presId="urn:microsoft.com/office/officeart/2005/8/layout/cycle5"/>
    <dgm:cxn modelId="{760B6FD1-7FC5-4E2F-8C5B-BDCDD1FB01FD}" srcId="{C20FAD5D-62FC-4113-8E7E-16E9ADBA2DF9}" destId="{99FDEC9C-968A-4CFD-8D1D-67A68598347C}" srcOrd="0" destOrd="0" parTransId="{2DB38D87-7175-408A-9CEC-3B6FAB1824FE}" sibTransId="{9EB0B94C-E1D3-4432-8D3F-8C8F671085BD}"/>
    <dgm:cxn modelId="{B9707CD5-3700-4232-9EFA-355AA5D61A5A}" type="presOf" srcId="{99FDEC9C-968A-4CFD-8D1D-67A68598347C}" destId="{F881643C-62CA-40EB-86C4-0EFBD8F50D77}" srcOrd="0" destOrd="0" presId="urn:microsoft.com/office/officeart/2005/8/layout/cycle5"/>
    <dgm:cxn modelId="{108250E5-0B6C-4E5E-9CB4-FD5CE5CBD89A}" type="presOf" srcId="{4639F9AA-54CA-4B62-B6BC-34BEAC9AF337}" destId="{0DA028F6-57FD-4C6A-8F6E-30C0B7B223BC}" srcOrd="0" destOrd="0" presId="urn:microsoft.com/office/officeart/2005/8/layout/cycle5"/>
    <dgm:cxn modelId="{4BB78DA8-CB43-4EA9-B928-52F40FA1913E}" type="presParOf" srcId="{9E3CDACC-AC5D-4BF7-B955-0B96E495509A}" destId="{F881643C-62CA-40EB-86C4-0EFBD8F50D77}" srcOrd="0" destOrd="0" presId="urn:microsoft.com/office/officeart/2005/8/layout/cycle5"/>
    <dgm:cxn modelId="{92E06E29-F448-4B99-81AC-1080A3E99E8F}" type="presParOf" srcId="{9E3CDACC-AC5D-4BF7-B955-0B96E495509A}" destId="{1BEB79B7-7FD1-42C4-AD42-B8152F7C3740}" srcOrd="1" destOrd="0" presId="urn:microsoft.com/office/officeart/2005/8/layout/cycle5"/>
    <dgm:cxn modelId="{6238D59C-73B7-4908-982A-275FA0B7D52F}" type="presParOf" srcId="{9E3CDACC-AC5D-4BF7-B955-0B96E495509A}" destId="{D3FB356A-3460-42A8-85F2-E66D8D6381D0}" srcOrd="2" destOrd="0" presId="urn:microsoft.com/office/officeart/2005/8/layout/cycle5"/>
    <dgm:cxn modelId="{CF7E5C4F-E969-4535-9069-B573ACEF199A}" type="presParOf" srcId="{9E3CDACC-AC5D-4BF7-B955-0B96E495509A}" destId="{51FAE194-1093-4383-BE3A-1D83BE3572B2}" srcOrd="3" destOrd="0" presId="urn:microsoft.com/office/officeart/2005/8/layout/cycle5"/>
    <dgm:cxn modelId="{F970C43C-04CB-4889-9AF2-0E859FF78520}" type="presParOf" srcId="{9E3CDACC-AC5D-4BF7-B955-0B96E495509A}" destId="{9EF4D851-56A4-4B02-9E40-824DA59EC7D8}" srcOrd="4" destOrd="0" presId="urn:microsoft.com/office/officeart/2005/8/layout/cycle5"/>
    <dgm:cxn modelId="{63962BB1-7D52-4319-A9D9-508C77D6855B}" type="presParOf" srcId="{9E3CDACC-AC5D-4BF7-B955-0B96E495509A}" destId="{1F25A460-ED94-47FD-8D40-1404BA2F0496}" srcOrd="5" destOrd="0" presId="urn:microsoft.com/office/officeart/2005/8/layout/cycle5"/>
    <dgm:cxn modelId="{3002B6C0-5FE8-4DDA-A59C-BE6E79CB6544}" type="presParOf" srcId="{9E3CDACC-AC5D-4BF7-B955-0B96E495509A}" destId="{A0FDB2E3-4301-424A-BFDC-8C78C85F64FC}" srcOrd="6" destOrd="0" presId="urn:microsoft.com/office/officeart/2005/8/layout/cycle5"/>
    <dgm:cxn modelId="{85760711-C4C9-45AC-81FE-E8CDEEBFF641}" type="presParOf" srcId="{9E3CDACC-AC5D-4BF7-B955-0B96E495509A}" destId="{38234AE5-3A72-4324-AE4D-BF14C4F0817D}" srcOrd="7" destOrd="0" presId="urn:microsoft.com/office/officeart/2005/8/layout/cycle5"/>
    <dgm:cxn modelId="{9C55F892-B84A-477E-951C-7191CDB8B625}" type="presParOf" srcId="{9E3CDACC-AC5D-4BF7-B955-0B96E495509A}" destId="{0DA028F6-57FD-4C6A-8F6E-30C0B7B223BC}" srcOrd="8" destOrd="0" presId="urn:microsoft.com/office/officeart/2005/8/layout/cycle5"/>
    <dgm:cxn modelId="{FEB6E491-7FE3-40E8-B2B1-EA81DFFC701E}" type="presParOf" srcId="{9E3CDACC-AC5D-4BF7-B955-0B96E495509A}" destId="{9C099825-FBEC-498D-93CC-8B52C7E35EB4}" srcOrd="9" destOrd="0" presId="urn:microsoft.com/office/officeart/2005/8/layout/cycle5"/>
    <dgm:cxn modelId="{96CACA41-23BB-4CFA-B087-CA7A9F8ED850}" type="presParOf" srcId="{9E3CDACC-AC5D-4BF7-B955-0B96E495509A}" destId="{2FE641B7-FBAC-4F7D-860A-5DD9E5B7EDB7}" srcOrd="10" destOrd="0" presId="urn:microsoft.com/office/officeart/2005/8/layout/cycle5"/>
    <dgm:cxn modelId="{09937F6A-5277-468D-B890-10D226384BB2}" type="presParOf" srcId="{9E3CDACC-AC5D-4BF7-B955-0B96E495509A}" destId="{3090147D-2B93-428C-9B17-A9AA8D24928E}" srcOrd="11" destOrd="0" presId="urn:microsoft.com/office/officeart/2005/8/layout/cycle5"/>
    <dgm:cxn modelId="{CE87060F-B9EA-4E4B-AFB6-E5A5F038B291}" type="presParOf" srcId="{9E3CDACC-AC5D-4BF7-B955-0B96E495509A}" destId="{ADB8E1AF-710F-47BC-B187-27D10869E223}" srcOrd="12" destOrd="0" presId="urn:microsoft.com/office/officeart/2005/8/layout/cycle5"/>
    <dgm:cxn modelId="{AA27109E-0E04-4A07-9C95-BE81935CE567}" type="presParOf" srcId="{9E3CDACC-AC5D-4BF7-B955-0B96E495509A}" destId="{A5912816-8D0A-452D-BA88-3E5C2AC8304A}" srcOrd="13" destOrd="0" presId="urn:microsoft.com/office/officeart/2005/8/layout/cycle5"/>
    <dgm:cxn modelId="{BF935C93-D04C-4D28-9DE6-69519142A226}" type="presParOf" srcId="{9E3CDACC-AC5D-4BF7-B955-0B96E495509A}" destId="{6ABCD85D-83AC-474F-A5AD-51916D06C5C5}" srcOrd="14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913DB4A-8E82-4154-A2D1-15BE93CB1EF3}">
      <dsp:nvSpPr>
        <dsp:cNvPr id="0" name=""/>
        <dsp:cNvSpPr/>
      </dsp:nvSpPr>
      <dsp:spPr>
        <a:xfrm>
          <a:off x="196507" y="1262"/>
          <a:ext cx="1103844" cy="469721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  <a:t>농업용수</a:t>
          </a:r>
        </a:p>
      </dsp:txBody>
      <dsp:txXfrm>
        <a:off x="210265" y="15020"/>
        <a:ext cx="1076328" cy="442205"/>
      </dsp:txXfrm>
    </dsp:sp>
    <dsp:sp modelId="{21B1F1A0-3578-4842-AE39-4D813FBB6A85}">
      <dsp:nvSpPr>
        <dsp:cNvPr id="0" name=""/>
        <dsp:cNvSpPr/>
      </dsp:nvSpPr>
      <dsp:spPr>
        <a:xfrm rot="5400000">
          <a:off x="660357" y="482726"/>
          <a:ext cx="176145" cy="2113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556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800" kern="1200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sp:txBody>
      <dsp:txXfrm rot="-5400000">
        <a:off x="685018" y="500341"/>
        <a:ext cx="126824" cy="123302"/>
      </dsp:txXfrm>
    </dsp:sp>
    <dsp:sp modelId="{6921F27E-6CF7-47E2-A39B-CB61D9F0BE69}">
      <dsp:nvSpPr>
        <dsp:cNvPr id="0" name=""/>
        <dsp:cNvSpPr/>
      </dsp:nvSpPr>
      <dsp:spPr>
        <a:xfrm>
          <a:off x="196507" y="705844"/>
          <a:ext cx="1103844" cy="469721"/>
        </a:xfrm>
        <a:prstGeom prst="roundRect">
          <a:avLst>
            <a:gd name="adj" fmla="val 10000"/>
          </a:avLst>
        </a:prstGeom>
        <a:solidFill>
          <a:schemeClr val="accent5">
            <a:hueOff val="-2252848"/>
            <a:satOff val="-5806"/>
            <a:lumOff val="-3922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  <a:t>작물재배</a:t>
          </a:r>
        </a:p>
      </dsp:txBody>
      <dsp:txXfrm>
        <a:off x="210265" y="719602"/>
        <a:ext cx="1076328" cy="442205"/>
      </dsp:txXfrm>
    </dsp:sp>
    <dsp:sp modelId="{E0D2DC20-942F-490F-AB58-12363699B6FF}">
      <dsp:nvSpPr>
        <dsp:cNvPr id="0" name=""/>
        <dsp:cNvSpPr/>
      </dsp:nvSpPr>
      <dsp:spPr>
        <a:xfrm rot="5400000">
          <a:off x="660357" y="1187308"/>
          <a:ext cx="176145" cy="2113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3379271"/>
            <a:satOff val="-8710"/>
            <a:lumOff val="-5883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556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800" kern="1200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sp:txBody>
      <dsp:txXfrm rot="-5400000">
        <a:off x="685018" y="1204923"/>
        <a:ext cx="126824" cy="123302"/>
      </dsp:txXfrm>
    </dsp:sp>
    <dsp:sp modelId="{D78FA456-6454-442D-9163-B7F3625706E8}">
      <dsp:nvSpPr>
        <dsp:cNvPr id="0" name=""/>
        <dsp:cNvSpPr/>
      </dsp:nvSpPr>
      <dsp:spPr>
        <a:xfrm>
          <a:off x="196507" y="1410426"/>
          <a:ext cx="1103844" cy="469721"/>
        </a:xfrm>
        <a:prstGeom prst="roundRect">
          <a:avLst>
            <a:gd name="adj" fmla="val 10000"/>
          </a:avLst>
        </a:prstGeom>
        <a:solidFill>
          <a:schemeClr val="accent5">
            <a:hueOff val="-4505695"/>
            <a:satOff val="-11613"/>
            <a:lumOff val="-7843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  <a:t>작물세척</a:t>
          </a:r>
        </a:p>
      </dsp:txBody>
      <dsp:txXfrm>
        <a:off x="210265" y="1424184"/>
        <a:ext cx="1076328" cy="442205"/>
      </dsp:txXfrm>
    </dsp:sp>
    <dsp:sp modelId="{DAB6B0BD-EC45-4A3F-A8EE-A9FFD2724E8F}">
      <dsp:nvSpPr>
        <dsp:cNvPr id="0" name=""/>
        <dsp:cNvSpPr/>
      </dsp:nvSpPr>
      <dsp:spPr>
        <a:xfrm rot="5400000">
          <a:off x="659883" y="1892521"/>
          <a:ext cx="177092" cy="2113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556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800" kern="1200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sp:txBody>
      <dsp:txXfrm rot="-5400000">
        <a:off x="685017" y="1909662"/>
        <a:ext cx="126824" cy="123964"/>
      </dsp:txXfrm>
    </dsp:sp>
    <dsp:sp modelId="{5D8D9B29-1D34-4F3C-A7A7-36DC77402841}">
      <dsp:nvSpPr>
        <dsp:cNvPr id="0" name=""/>
        <dsp:cNvSpPr/>
      </dsp:nvSpPr>
      <dsp:spPr>
        <a:xfrm>
          <a:off x="196507" y="2116270"/>
          <a:ext cx="1103844" cy="469721"/>
        </a:xfrm>
        <a:prstGeom prst="roundRect">
          <a:avLst>
            <a:gd name="adj" fmla="val 10000"/>
          </a:avLst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  <a:t>과일재배</a:t>
          </a:r>
        </a:p>
      </dsp:txBody>
      <dsp:txXfrm>
        <a:off x="210265" y="2130028"/>
        <a:ext cx="1076328" cy="44220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81643C-62CA-40EB-86C4-0EFBD8F50D77}">
      <dsp:nvSpPr>
        <dsp:cNvPr id="0" name=""/>
        <dsp:cNvSpPr/>
      </dsp:nvSpPr>
      <dsp:spPr>
        <a:xfrm>
          <a:off x="1221870" y="1294"/>
          <a:ext cx="879487" cy="571666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분수대</a:t>
          </a:r>
        </a:p>
      </dsp:txBody>
      <dsp:txXfrm>
        <a:off x="1249776" y="29200"/>
        <a:ext cx="823675" cy="515854"/>
      </dsp:txXfrm>
    </dsp:sp>
    <dsp:sp modelId="{D3FB356A-3460-42A8-85F2-E66D8D6381D0}">
      <dsp:nvSpPr>
        <dsp:cNvPr id="0" name=""/>
        <dsp:cNvSpPr/>
      </dsp:nvSpPr>
      <dsp:spPr>
        <a:xfrm>
          <a:off x="519103" y="287127"/>
          <a:ext cx="2285021" cy="2285021"/>
        </a:xfrm>
        <a:custGeom>
          <a:avLst/>
          <a:gdLst/>
          <a:ahLst/>
          <a:cxnLst/>
          <a:rect l="0" t="0" r="0" b="0"/>
          <a:pathLst>
            <a:path>
              <a:moveTo>
                <a:pt x="1700168" y="145340"/>
              </a:moveTo>
              <a:arcTo wR="1142510" hR="1142510" stAng="17952943" swAng="1212320"/>
            </a:path>
          </a:pathLst>
        </a:custGeom>
        <a:noFill/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1FAE194-1093-4383-BE3A-1D83BE3572B2}">
      <dsp:nvSpPr>
        <dsp:cNvPr id="0" name=""/>
        <dsp:cNvSpPr/>
      </dsp:nvSpPr>
      <dsp:spPr>
        <a:xfrm>
          <a:off x="2308462" y="790749"/>
          <a:ext cx="879487" cy="571666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건물</a:t>
          </a:r>
          <a:br>
            <a:rPr lang="en-US" altLang="ko-KR" sz="1800" kern="1200" dirty="0">
              <a:latin typeface="돋움" panose="020B0600000101010101" pitchFamily="50" charset="-127"/>
              <a:ea typeface="돋움" panose="020B0600000101010101" pitchFamily="50" charset="-127"/>
            </a:rPr>
          </a:b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청소</a:t>
          </a:r>
        </a:p>
      </dsp:txBody>
      <dsp:txXfrm>
        <a:off x="2336368" y="818655"/>
        <a:ext cx="823675" cy="515854"/>
      </dsp:txXfrm>
    </dsp:sp>
    <dsp:sp modelId="{1F25A460-ED94-47FD-8D40-1404BA2F0496}">
      <dsp:nvSpPr>
        <dsp:cNvPr id="0" name=""/>
        <dsp:cNvSpPr/>
      </dsp:nvSpPr>
      <dsp:spPr>
        <a:xfrm>
          <a:off x="519103" y="287127"/>
          <a:ext cx="2285021" cy="2285021"/>
        </a:xfrm>
        <a:custGeom>
          <a:avLst/>
          <a:gdLst/>
          <a:ahLst/>
          <a:cxnLst/>
          <a:rect l="0" t="0" r="0" b="0"/>
          <a:pathLst>
            <a:path>
              <a:moveTo>
                <a:pt x="2282286" y="1221513"/>
              </a:moveTo>
              <a:arcTo wR="1142510" hR="1142510" stAng="21837905" swAng="1360330"/>
            </a:path>
          </a:pathLst>
        </a:custGeom>
        <a:noFill/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FDB2E3-4301-424A-BFDC-8C78C85F64FC}">
      <dsp:nvSpPr>
        <dsp:cNvPr id="0" name=""/>
        <dsp:cNvSpPr/>
      </dsp:nvSpPr>
      <dsp:spPr>
        <a:xfrm>
          <a:off x="1893421" y="2068115"/>
          <a:ext cx="879487" cy="571666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긴급</a:t>
          </a:r>
          <a:br>
            <a:rPr lang="en-US" altLang="ko-KR" sz="1800" kern="1200" dirty="0">
              <a:latin typeface="돋움" panose="020B0600000101010101" pitchFamily="50" charset="-127"/>
              <a:ea typeface="돋움" panose="020B0600000101010101" pitchFamily="50" charset="-127"/>
            </a:rPr>
          </a:b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용수</a:t>
          </a:r>
        </a:p>
      </dsp:txBody>
      <dsp:txXfrm>
        <a:off x="1921327" y="2096021"/>
        <a:ext cx="823675" cy="515854"/>
      </dsp:txXfrm>
    </dsp:sp>
    <dsp:sp modelId="{0DA028F6-57FD-4C6A-8F6E-30C0B7B223BC}">
      <dsp:nvSpPr>
        <dsp:cNvPr id="0" name=""/>
        <dsp:cNvSpPr/>
      </dsp:nvSpPr>
      <dsp:spPr>
        <a:xfrm>
          <a:off x="519103" y="287127"/>
          <a:ext cx="2285021" cy="2285021"/>
        </a:xfrm>
        <a:custGeom>
          <a:avLst/>
          <a:gdLst/>
          <a:ahLst/>
          <a:cxnLst/>
          <a:rect l="0" t="0" r="0" b="0"/>
          <a:pathLst>
            <a:path>
              <a:moveTo>
                <a:pt x="1282860" y="2276367"/>
              </a:moveTo>
              <a:arcTo wR="1142510" hR="1142510" stAng="4976627" swAng="846746"/>
            </a:path>
          </a:pathLst>
        </a:custGeom>
        <a:noFill/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099825-FBEC-498D-93CC-8B52C7E35EB4}">
      <dsp:nvSpPr>
        <dsp:cNvPr id="0" name=""/>
        <dsp:cNvSpPr/>
      </dsp:nvSpPr>
      <dsp:spPr>
        <a:xfrm>
          <a:off x="550319" y="2068115"/>
          <a:ext cx="879487" cy="571666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레저</a:t>
          </a:r>
          <a:br>
            <a:rPr lang="en-US" altLang="ko-KR" sz="1800" kern="1200" dirty="0">
              <a:latin typeface="돋움" panose="020B0600000101010101" pitchFamily="50" charset="-127"/>
              <a:ea typeface="돋움" panose="020B0600000101010101" pitchFamily="50" charset="-127"/>
            </a:rPr>
          </a:b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시설</a:t>
          </a:r>
        </a:p>
      </dsp:txBody>
      <dsp:txXfrm>
        <a:off x="578225" y="2096021"/>
        <a:ext cx="823675" cy="515854"/>
      </dsp:txXfrm>
    </dsp:sp>
    <dsp:sp modelId="{3090147D-2B93-428C-9B17-A9AA8D24928E}">
      <dsp:nvSpPr>
        <dsp:cNvPr id="0" name=""/>
        <dsp:cNvSpPr/>
      </dsp:nvSpPr>
      <dsp:spPr>
        <a:xfrm>
          <a:off x="519103" y="287127"/>
          <a:ext cx="2285021" cy="2285021"/>
        </a:xfrm>
        <a:custGeom>
          <a:avLst/>
          <a:gdLst/>
          <a:ahLst/>
          <a:cxnLst/>
          <a:rect l="0" t="0" r="0" b="0"/>
          <a:pathLst>
            <a:path>
              <a:moveTo>
                <a:pt x="121262" y="1654744"/>
              </a:moveTo>
              <a:arcTo wR="1142510" hR="1142510" stAng="9201764" swAng="1360330"/>
            </a:path>
          </a:pathLst>
        </a:custGeom>
        <a:noFill/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DB8E1AF-710F-47BC-B187-27D10869E223}">
      <dsp:nvSpPr>
        <dsp:cNvPr id="0" name=""/>
        <dsp:cNvSpPr/>
      </dsp:nvSpPr>
      <dsp:spPr>
        <a:xfrm>
          <a:off x="135278" y="790749"/>
          <a:ext cx="879487" cy="571666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세차장</a:t>
          </a:r>
        </a:p>
      </dsp:txBody>
      <dsp:txXfrm>
        <a:off x="163184" y="818655"/>
        <a:ext cx="823675" cy="515854"/>
      </dsp:txXfrm>
    </dsp:sp>
    <dsp:sp modelId="{6ABCD85D-83AC-474F-A5AD-51916D06C5C5}">
      <dsp:nvSpPr>
        <dsp:cNvPr id="0" name=""/>
        <dsp:cNvSpPr/>
      </dsp:nvSpPr>
      <dsp:spPr>
        <a:xfrm>
          <a:off x="519103" y="287127"/>
          <a:ext cx="2285021" cy="2285021"/>
        </a:xfrm>
        <a:custGeom>
          <a:avLst/>
          <a:gdLst/>
          <a:ahLst/>
          <a:cxnLst/>
          <a:rect l="0" t="0" r="0" b="0"/>
          <a:pathLst>
            <a:path>
              <a:moveTo>
                <a:pt x="274761" y="399312"/>
              </a:moveTo>
              <a:arcTo wR="1142510" hR="1142510" stAng="13234737" swAng="1212320"/>
            </a:path>
          </a:pathLst>
        </a:custGeom>
        <a:noFill/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C1A836-5903-4B5F-A3E3-7DF268CEE402}" type="datetimeFigureOut">
              <a:rPr lang="ko-KR" altLang="en-US" smtClean="0"/>
              <a:t>2025-05-12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56EACD-65A0-446B-9C59-DA263DA3566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30474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58C72-5831-47B0-9DE4-7055291F8DAD}" type="datetime1">
              <a:rPr lang="ko-KR" altLang="en-US" smtClean="0"/>
              <a:t>2025-05-12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28094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F0516-3FED-4EAF-B3BB-AD3A4F5610B4}" type="datetime1">
              <a:rPr lang="ko-KR" altLang="en-US" smtClean="0"/>
              <a:t>2025-05-12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93009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18F79-A23E-4707-8772-9ECD61421F5C}" type="datetime1">
              <a:rPr lang="ko-KR" altLang="en-US" smtClean="0"/>
              <a:t>2025-05-12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38375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C188C-AEF5-41BA-8BE7-7F8ECDFB9E23}" type="datetime1">
              <a:rPr lang="ko-KR" altLang="en-US" smtClean="0"/>
              <a:t>2025-05-12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>
                <a:solidFill>
                  <a:schemeClr val="tx1"/>
                </a:solidFill>
              </a:defRPr>
            </a:lvl1pPr>
          </a:lstStyle>
          <a:p>
            <a:fld id="{B391C14E-ADBB-4C2F-9626-3E6F69969DC2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평행 사변형 6">
            <a:extLst>
              <a:ext uri="{FF2B5EF4-FFF2-40B4-BE49-F238E27FC236}">
                <a16:creationId xmlns:a16="http://schemas.microsoft.com/office/drawing/2014/main" id="{78826A9A-0DBE-0ACF-6568-7C9CB550F00C}"/>
              </a:ext>
            </a:extLst>
          </p:cNvPr>
          <p:cNvSpPr/>
          <p:nvPr userDrawn="1"/>
        </p:nvSpPr>
        <p:spPr>
          <a:xfrm>
            <a:off x="0" y="739043"/>
            <a:ext cx="9906000" cy="365125"/>
          </a:xfrm>
          <a:prstGeom prst="parallelogram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사각형: 잘린 대각선 방향 모서리 7">
            <a:extLst>
              <a:ext uri="{FF2B5EF4-FFF2-40B4-BE49-F238E27FC236}">
                <a16:creationId xmlns:a16="http://schemas.microsoft.com/office/drawing/2014/main" id="{D1D77CFF-0BA7-3DB1-B40E-051882735054}"/>
              </a:ext>
            </a:extLst>
          </p:cNvPr>
          <p:cNvSpPr/>
          <p:nvPr userDrawn="1"/>
        </p:nvSpPr>
        <p:spPr>
          <a:xfrm>
            <a:off x="681038" y="0"/>
            <a:ext cx="8543925" cy="1106424"/>
          </a:xfrm>
          <a:prstGeom prst="snip2Diag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255"/>
            <a:ext cx="9906000" cy="1106424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4000">
                <a:solidFill>
                  <a:schemeClr val="bg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</a:lstStyle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BE607D10-1E2C-234D-78F4-2854D727D87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7B7B7D"/>
              </a:clrFrom>
              <a:clrTo>
                <a:srgbClr val="7B7B7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037" y="6307694"/>
            <a:ext cx="1260158" cy="413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9727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12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2250B-E19F-4AD1-A4A4-73E4A8648F81}" type="datetime1">
              <a:rPr lang="ko-KR" altLang="en-US" smtClean="0"/>
              <a:t>2025-05-12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43266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F7AB8-4F8C-4926-A5BB-2C5E39402820}" type="datetime1">
              <a:rPr lang="ko-KR" altLang="en-US" smtClean="0"/>
              <a:t>2025-05-12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14791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AEEDB-E755-4516-902E-0E25DD270D2E}" type="datetime1">
              <a:rPr lang="ko-KR" altLang="en-US" smtClean="0"/>
              <a:t>2025-05-12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40750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18081-4A06-4CEA-97E5-E6F24F2F4F9A}" type="datetime1">
              <a:rPr lang="ko-KR" altLang="en-US" smtClean="0"/>
              <a:t>2025-05-12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343628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E2B65-D37D-446A-8B9A-42C33D21C6AF}" type="datetime1">
              <a:rPr lang="ko-KR" altLang="en-US" smtClean="0"/>
              <a:t>2025-05-12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62191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2AB71-5A72-4654-B713-0DA1346CBB5B}" type="datetime1">
              <a:rPr lang="ko-KR" altLang="en-US" smtClean="0"/>
              <a:t>2025-05-12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92811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83049-CDA3-4553-B447-179E5E1806D0}" type="datetime1">
              <a:rPr lang="ko-KR" altLang="en-US" smtClean="0"/>
              <a:t>2025-05-12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17336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997A36-0F3C-4717-B914-DA0EF682EA43}" type="datetime1">
              <a:rPr lang="ko-KR" altLang="en-US" smtClean="0"/>
              <a:t>2025-05-12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88045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사각형: 잘린 한쪽 모서리 3">
            <a:extLst>
              <a:ext uri="{FF2B5EF4-FFF2-40B4-BE49-F238E27FC236}">
                <a16:creationId xmlns:a16="http://schemas.microsoft.com/office/drawing/2014/main" id="{C0F427AA-D30F-388D-9523-FDA0749BB0D1}"/>
              </a:ext>
            </a:extLst>
          </p:cNvPr>
          <p:cNvSpPr/>
          <p:nvPr/>
        </p:nvSpPr>
        <p:spPr>
          <a:xfrm>
            <a:off x="0" y="0"/>
            <a:ext cx="4091233" cy="6857999"/>
          </a:xfrm>
          <a:prstGeom prst="snip1Rect">
            <a:avLst/>
          </a:prstGeom>
          <a:blipFill dpi="0" rotWithShape="1">
            <a:blip r:embed="rId2">
              <a:alphaModFix amt="50000"/>
            </a:blip>
            <a:srcRect/>
            <a:stretch>
              <a:fillRect/>
            </a:stretch>
          </a:blipFill>
          <a:effectLst>
            <a:softEdge rad="635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D5B2620-2064-35D7-54E7-1493F598424E}"/>
              </a:ext>
            </a:extLst>
          </p:cNvPr>
          <p:cNvSpPr txBox="1"/>
          <p:nvPr/>
        </p:nvSpPr>
        <p:spPr>
          <a:xfrm>
            <a:off x="1397000" y="2601798"/>
            <a:ext cx="7111999" cy="1861877"/>
          </a:xfrm>
          <a:prstGeom prst="rect">
            <a:avLst/>
          </a:prstGeom>
          <a:noFill/>
        </p:spPr>
        <p:txBody>
          <a:bodyPr wrap="square" rtlCol="0">
            <a:prstTxWarp prst="textSlantUp">
              <a:avLst/>
            </a:prstTxWarp>
            <a:spAutoFit/>
          </a:bodyPr>
          <a:lstStyle/>
          <a:p>
            <a:pPr algn="l"/>
            <a:r>
              <a:rPr lang="en-US" altLang="ko-KR" b="1" i="0" dirty="0">
                <a:effectLst>
                  <a:reflection blurRad="6350" stA="60000" endA="900" endPos="58000" dir="5400000" sy="-100000" algn="bl" rotWithShape="0"/>
                </a:effectLst>
                <a:latin typeface="굴림" panose="020B0600000101010101" pitchFamily="50" charset="-127"/>
                <a:ea typeface="굴림" panose="020B0600000101010101" pitchFamily="50" charset="-127"/>
              </a:rPr>
              <a:t>Water </a:t>
            </a:r>
            <a:r>
              <a:rPr lang="en-US" altLang="ko-KR" b="1" dirty="0">
                <a:effectLst>
                  <a:reflection blurRad="6350" stA="60000" endA="900" endPos="58000" dir="5400000" sy="-100000" algn="bl" rotWithShape="0"/>
                </a:effectLst>
                <a:latin typeface="굴림" panose="020B0600000101010101" pitchFamily="50" charset="-127"/>
                <a:ea typeface="굴림" panose="020B0600000101010101" pitchFamily="50" charset="-127"/>
              </a:rPr>
              <a:t>R</a:t>
            </a:r>
            <a:r>
              <a:rPr lang="en-US" altLang="ko-KR" b="1" i="0" dirty="0">
                <a:effectLst>
                  <a:reflection blurRad="6350" stA="60000" endA="900" endPos="58000" dir="5400000" sy="-100000" algn="bl" rotWithShape="0"/>
                </a:effectLst>
                <a:latin typeface="굴림" panose="020B0600000101010101" pitchFamily="50" charset="-127"/>
                <a:ea typeface="굴림" panose="020B0600000101010101" pitchFamily="50" charset="-127"/>
              </a:rPr>
              <a:t>esources</a:t>
            </a: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259253AA-6E06-5A1F-9792-87093D52011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7C7C7E"/>
              </a:clrFrom>
              <a:clrTo>
                <a:srgbClr val="7C7C7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6726" y="134223"/>
            <a:ext cx="1426874" cy="468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4052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51FEAE55-1655-B40C-89EC-7F69220FC6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2</a:t>
            </a:fld>
            <a:endParaRPr lang="ko-KR" altLang="en-US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45A09708-829D-3478-73EF-54DB9FE8A0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목차</a:t>
            </a: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DC25254D-2A2A-475B-2C48-1E7E0EAD0503}"/>
              </a:ext>
            </a:extLst>
          </p:cNvPr>
          <p:cNvSpPr/>
          <p:nvPr/>
        </p:nvSpPr>
        <p:spPr>
          <a:xfrm flipH="1">
            <a:off x="1216598" y="2127785"/>
            <a:ext cx="6289963" cy="2097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6" name="화살표: 오각형 5">
            <a:extLst>
              <a:ext uri="{FF2B5EF4-FFF2-40B4-BE49-F238E27FC236}">
                <a16:creationId xmlns:a16="http://schemas.microsoft.com/office/drawing/2014/main" id="{CFAF51C2-D1D4-0B2D-4E18-056B1548353B}"/>
              </a:ext>
            </a:extLst>
          </p:cNvPr>
          <p:cNvSpPr/>
          <p:nvPr/>
        </p:nvSpPr>
        <p:spPr>
          <a:xfrm>
            <a:off x="886255" y="1449093"/>
            <a:ext cx="1717963" cy="886690"/>
          </a:xfrm>
          <a:prstGeom prst="homePlat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1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1FE1D00B-9711-6C3E-CB1C-DD04BE6F9989}"/>
              </a:ext>
            </a:extLst>
          </p:cNvPr>
          <p:cNvSpPr/>
          <p:nvPr/>
        </p:nvSpPr>
        <p:spPr>
          <a:xfrm flipH="1">
            <a:off x="1216598" y="3346983"/>
            <a:ext cx="6289963" cy="2097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8" name="화살표: 오각형 7">
            <a:extLst>
              <a:ext uri="{FF2B5EF4-FFF2-40B4-BE49-F238E27FC236}">
                <a16:creationId xmlns:a16="http://schemas.microsoft.com/office/drawing/2014/main" id="{8BAB1C8F-9CCB-A28A-57D3-798D64491AA1}"/>
              </a:ext>
            </a:extLst>
          </p:cNvPr>
          <p:cNvSpPr/>
          <p:nvPr/>
        </p:nvSpPr>
        <p:spPr>
          <a:xfrm>
            <a:off x="886255" y="2668291"/>
            <a:ext cx="1717963" cy="886690"/>
          </a:xfrm>
          <a:prstGeom prst="homePlat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2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51C73BC7-992B-1809-F475-3114A07B0DE9}"/>
              </a:ext>
            </a:extLst>
          </p:cNvPr>
          <p:cNvSpPr/>
          <p:nvPr/>
        </p:nvSpPr>
        <p:spPr>
          <a:xfrm flipH="1">
            <a:off x="1216598" y="4566424"/>
            <a:ext cx="6289963" cy="2097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0" name="화살표: 오각형 9">
            <a:extLst>
              <a:ext uri="{FF2B5EF4-FFF2-40B4-BE49-F238E27FC236}">
                <a16:creationId xmlns:a16="http://schemas.microsoft.com/office/drawing/2014/main" id="{BA92389F-9D77-50B9-E45F-8BF5FAAC72A9}"/>
              </a:ext>
            </a:extLst>
          </p:cNvPr>
          <p:cNvSpPr/>
          <p:nvPr/>
        </p:nvSpPr>
        <p:spPr>
          <a:xfrm>
            <a:off x="886255" y="3886906"/>
            <a:ext cx="1717963" cy="886690"/>
          </a:xfrm>
          <a:prstGeom prst="homePlat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3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13EB4D46-62CA-450D-C613-31E3B56DA885}"/>
              </a:ext>
            </a:extLst>
          </p:cNvPr>
          <p:cNvSpPr/>
          <p:nvPr/>
        </p:nvSpPr>
        <p:spPr>
          <a:xfrm flipH="1">
            <a:off x="1216598" y="5782491"/>
            <a:ext cx="6289963" cy="2097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2" name="화살표: 오각형 11">
            <a:extLst>
              <a:ext uri="{FF2B5EF4-FFF2-40B4-BE49-F238E27FC236}">
                <a16:creationId xmlns:a16="http://schemas.microsoft.com/office/drawing/2014/main" id="{BBC2AEA2-6AAC-320D-C41F-5195994F916F}"/>
              </a:ext>
            </a:extLst>
          </p:cNvPr>
          <p:cNvSpPr/>
          <p:nvPr/>
        </p:nvSpPr>
        <p:spPr>
          <a:xfrm>
            <a:off x="886255" y="5100614"/>
            <a:ext cx="1717963" cy="886690"/>
          </a:xfrm>
          <a:prstGeom prst="homePlat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4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pic>
        <p:nvPicPr>
          <p:cNvPr id="14" name="그림 13">
            <a:extLst>
              <a:ext uri="{FF2B5EF4-FFF2-40B4-BE49-F238E27FC236}">
                <a16:creationId xmlns:a16="http://schemas.microsoft.com/office/drawing/2014/main" id="{35ADF773-0112-79F7-3D16-65D0B0FAAE7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511" r="54003"/>
          <a:stretch/>
        </p:blipFill>
        <p:spPr>
          <a:xfrm>
            <a:off x="7755668" y="1574526"/>
            <a:ext cx="1603516" cy="1522513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735B09A5-BB51-97A3-B648-D2196249C3B2}"/>
              </a:ext>
            </a:extLst>
          </p:cNvPr>
          <p:cNvSpPr txBox="1"/>
          <p:nvPr/>
        </p:nvSpPr>
        <p:spPr>
          <a:xfrm>
            <a:off x="2618725" y="2876777"/>
            <a:ext cx="44945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수질등급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C2C2F9D-2C44-1A64-4EDC-D8D9022321F5}"/>
              </a:ext>
            </a:extLst>
          </p:cNvPr>
          <p:cNvSpPr txBox="1"/>
          <p:nvPr/>
        </p:nvSpPr>
        <p:spPr>
          <a:xfrm>
            <a:off x="2618725" y="4096856"/>
            <a:ext cx="44945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  <a:hlinkClick r:id="rId3" action="ppaction://hlinksldjump"/>
              </a:rPr>
              <a:t>수자원 이용변화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C57E2FF-F346-CE47-7E23-E7B4194FF9AE}"/>
              </a:ext>
            </a:extLst>
          </p:cNvPr>
          <p:cNvSpPr txBox="1"/>
          <p:nvPr/>
        </p:nvSpPr>
        <p:spPr>
          <a:xfrm>
            <a:off x="2618725" y="5316935"/>
            <a:ext cx="44945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수자원 활용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5926F0B-2BC8-4229-904D-74A6D7145A40}"/>
              </a:ext>
            </a:extLst>
          </p:cNvPr>
          <p:cNvSpPr txBox="1"/>
          <p:nvPr/>
        </p:nvSpPr>
        <p:spPr>
          <a:xfrm>
            <a:off x="2618725" y="1656698"/>
            <a:ext cx="44945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수자원</a:t>
            </a:r>
          </a:p>
        </p:txBody>
      </p:sp>
    </p:spTree>
    <p:extLst>
      <p:ext uri="{BB962C8B-B14F-4D97-AF65-F5344CB8AC3E}">
        <p14:creationId xmlns:p14="http://schemas.microsoft.com/office/powerpoint/2010/main" val="3532331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B149B15-472C-5861-6849-6327F010EE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1929" y="1542816"/>
            <a:ext cx="7002796" cy="2124507"/>
          </a:xfrm>
        </p:spPr>
        <p:txBody>
          <a:bodyPr>
            <a:noAutofit/>
          </a:bodyPr>
          <a:lstStyle/>
          <a:p>
            <a:pPr marL="358775" indent="-358775" latinLnBrk="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altLang="ko-KR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Water resources</a:t>
            </a:r>
          </a:p>
          <a:p>
            <a:pPr lvl="1" latinLnBrk="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Water resources are natural resources of water that are potentially useful for humans, for example as a source of drinking water supply or irrigation water</a:t>
            </a:r>
            <a:endParaRPr lang="ko-KR" altLang="en-US" sz="20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ED63B84-0899-6BFE-5C83-238BBC692A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3</a:t>
            </a:fld>
            <a:endParaRPr lang="ko-KR" altLang="en-US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F8B6CFEC-3E57-99FA-AA41-F5A01CE54D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1. </a:t>
            </a:r>
            <a:r>
              <a:rPr lang="ko-KR" altLang="en-US" dirty="0"/>
              <a:t>수자원</a:t>
            </a:r>
          </a:p>
        </p:txBody>
      </p:sp>
      <p:sp>
        <p:nvSpPr>
          <p:cNvPr id="5" name="내용 개체 틀 2">
            <a:extLst>
              <a:ext uri="{FF2B5EF4-FFF2-40B4-BE49-F238E27FC236}">
                <a16:creationId xmlns:a16="http://schemas.microsoft.com/office/drawing/2014/main" id="{615DB4C9-BFAB-7EBA-9244-28FDB8C19890}"/>
              </a:ext>
            </a:extLst>
          </p:cNvPr>
          <p:cNvSpPr txBox="1">
            <a:spLocks/>
          </p:cNvSpPr>
          <p:nvPr/>
        </p:nvSpPr>
        <p:spPr>
          <a:xfrm>
            <a:off x="501927" y="3818155"/>
            <a:ext cx="8543925" cy="22383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8775" indent="-358775" latinLnBrk="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ko-KR" altLang="en-US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한국의 수자원</a:t>
            </a:r>
            <a:endParaRPr lang="en-US" altLang="ko-KR" sz="2400" b="1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lvl="1" latinLnBrk="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연간 강수량이 </a:t>
            </a: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1,283㎜</a:t>
            </a: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로 세계 평균</a:t>
            </a: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(973㎜)</a:t>
            </a: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의 </a:t>
            </a: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1.3</a:t>
            </a: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배</a:t>
            </a:r>
            <a:endParaRPr lang="en-US" altLang="ko-KR" sz="20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lvl="1" latinLnBrk="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연간 강수량은 세계 평균보다 크지만</a:t>
            </a: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, 1</a:t>
            </a: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인당 강수량은 세계 평균의 </a:t>
            </a: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12%</a:t>
            </a: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에 불과하여 국제적으로 물 부족 국가로 분류</a:t>
            </a:r>
            <a:endParaRPr lang="en-US" altLang="ko-KR" sz="20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pic>
        <p:nvPicPr>
          <p:cNvPr id="6" name="동영상">
            <a:hlinkClick r:id="" action="ppaction://media"/>
            <a:extLst>
              <a:ext uri="{FF2B5EF4-FFF2-40B4-BE49-F238E27FC236}">
                <a16:creationId xmlns:a16="http://schemas.microsoft.com/office/drawing/2014/main" id="{AA71D4BF-A0D1-ED5E-5C9C-F6997878329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919206" y="2327468"/>
            <a:ext cx="1570891" cy="1208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446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75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육각형 5">
            <a:extLst>
              <a:ext uri="{FF2B5EF4-FFF2-40B4-BE49-F238E27FC236}">
                <a16:creationId xmlns:a16="http://schemas.microsoft.com/office/drawing/2014/main" id="{166EE601-2246-7167-DCE2-9D5015902333}"/>
              </a:ext>
            </a:extLst>
          </p:cNvPr>
          <p:cNvSpPr/>
          <p:nvPr/>
        </p:nvSpPr>
        <p:spPr>
          <a:xfrm>
            <a:off x="287279" y="2538960"/>
            <a:ext cx="1348510" cy="1130400"/>
          </a:xfrm>
          <a:prstGeom prst="hexagon">
            <a:avLst/>
          </a:prstGeom>
          <a:gradFill>
            <a:gsLst>
              <a:gs pos="100000">
                <a:schemeClr val="accent1">
                  <a:lumMod val="5000"/>
                  <a:lumOff val="95000"/>
                </a:schemeClr>
              </a:gs>
              <a:gs pos="0">
                <a:schemeClr val="accent5">
                  <a:lumMod val="75000"/>
                </a:schemeClr>
              </a:gs>
            </a:gsLst>
            <a:lin ang="5400000" scaled="1"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1</a:t>
            </a:r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등급</a:t>
            </a:r>
          </a:p>
        </p:txBody>
      </p:sp>
      <p:sp>
        <p:nvSpPr>
          <p:cNvPr id="7" name="육각형 6">
            <a:extLst>
              <a:ext uri="{FF2B5EF4-FFF2-40B4-BE49-F238E27FC236}">
                <a16:creationId xmlns:a16="http://schemas.microsoft.com/office/drawing/2014/main" id="{58BCB60F-9E12-5B78-52FC-3FD724834027}"/>
              </a:ext>
            </a:extLst>
          </p:cNvPr>
          <p:cNvSpPr/>
          <p:nvPr/>
        </p:nvSpPr>
        <p:spPr>
          <a:xfrm>
            <a:off x="287279" y="3670220"/>
            <a:ext cx="1348510" cy="1130400"/>
          </a:xfrm>
          <a:prstGeom prst="hexagon">
            <a:avLst/>
          </a:prstGeom>
          <a:gradFill>
            <a:gsLst>
              <a:gs pos="100000">
                <a:schemeClr val="accent1">
                  <a:lumMod val="5000"/>
                  <a:lumOff val="95000"/>
                </a:schemeClr>
              </a:gs>
              <a:gs pos="0">
                <a:schemeClr val="accent5">
                  <a:lumMod val="75000"/>
                </a:schemeClr>
              </a:gs>
            </a:gsLst>
            <a:lin ang="5400000" scaled="1"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2</a:t>
            </a:r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등급</a:t>
            </a:r>
          </a:p>
        </p:txBody>
      </p:sp>
      <p:sp>
        <p:nvSpPr>
          <p:cNvPr id="8" name="육각형 7">
            <a:extLst>
              <a:ext uri="{FF2B5EF4-FFF2-40B4-BE49-F238E27FC236}">
                <a16:creationId xmlns:a16="http://schemas.microsoft.com/office/drawing/2014/main" id="{7EA6030C-C764-7AC1-17BC-2F5139255958}"/>
              </a:ext>
            </a:extLst>
          </p:cNvPr>
          <p:cNvSpPr/>
          <p:nvPr/>
        </p:nvSpPr>
        <p:spPr>
          <a:xfrm>
            <a:off x="287279" y="4787821"/>
            <a:ext cx="1348510" cy="1130400"/>
          </a:xfrm>
          <a:prstGeom prst="hexagon">
            <a:avLst/>
          </a:prstGeom>
          <a:gradFill>
            <a:gsLst>
              <a:gs pos="100000">
                <a:schemeClr val="accent1">
                  <a:lumMod val="5000"/>
                  <a:lumOff val="95000"/>
                </a:schemeClr>
              </a:gs>
              <a:gs pos="0">
                <a:schemeClr val="accent5">
                  <a:lumMod val="75000"/>
                </a:schemeClr>
              </a:gs>
            </a:gsLst>
            <a:lin ang="5400000" scaled="1"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3</a:t>
            </a:r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등급</a:t>
            </a:r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A663AF94-7F68-4AA8-8417-5F7D33FA7D6F}"/>
              </a:ext>
            </a:extLst>
          </p:cNvPr>
          <p:cNvSpPr/>
          <p:nvPr/>
        </p:nvSpPr>
        <p:spPr>
          <a:xfrm>
            <a:off x="1626360" y="1560098"/>
            <a:ext cx="2545200" cy="972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0" name="별: 꼭짓점 8개 9">
            <a:extLst>
              <a:ext uri="{FF2B5EF4-FFF2-40B4-BE49-F238E27FC236}">
                <a16:creationId xmlns:a16="http://schemas.microsoft.com/office/drawing/2014/main" id="{EFC4D75C-26F8-F756-665D-01C1805E2BF8}"/>
              </a:ext>
            </a:extLst>
          </p:cNvPr>
          <p:cNvSpPr/>
          <p:nvPr/>
        </p:nvSpPr>
        <p:spPr>
          <a:xfrm>
            <a:off x="1626360" y="1560098"/>
            <a:ext cx="2545200" cy="972000"/>
          </a:xfrm>
          <a:prstGeom prst="star8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적용대상</a:t>
            </a: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585E4FAD-79CF-2030-AFFA-6BA7BB9FFA5F}"/>
              </a:ext>
            </a:extLst>
          </p:cNvPr>
          <p:cNvSpPr/>
          <p:nvPr/>
        </p:nvSpPr>
        <p:spPr>
          <a:xfrm>
            <a:off x="4176169" y="1560098"/>
            <a:ext cx="2545200" cy="972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9A85E24D-FFDE-02B6-0A1A-509049CA026A}"/>
              </a:ext>
            </a:extLst>
          </p:cNvPr>
          <p:cNvSpPr/>
          <p:nvPr/>
        </p:nvSpPr>
        <p:spPr>
          <a:xfrm>
            <a:off x="6723211" y="1560098"/>
            <a:ext cx="2545200" cy="972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빵ㄹ</a:t>
            </a:r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3" name="별: 꼭짓점 8개 12">
            <a:extLst>
              <a:ext uri="{FF2B5EF4-FFF2-40B4-BE49-F238E27FC236}">
                <a16:creationId xmlns:a16="http://schemas.microsoft.com/office/drawing/2014/main" id="{436BD869-B344-859E-AEC4-8A857CA27DE7}"/>
              </a:ext>
            </a:extLst>
          </p:cNvPr>
          <p:cNvSpPr/>
          <p:nvPr/>
        </p:nvSpPr>
        <p:spPr>
          <a:xfrm>
            <a:off x="4176169" y="1560098"/>
            <a:ext cx="2545200" cy="972000"/>
          </a:xfrm>
          <a:prstGeom prst="star8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대장균군 수</a:t>
            </a:r>
          </a:p>
        </p:txBody>
      </p:sp>
      <p:sp>
        <p:nvSpPr>
          <p:cNvPr id="14" name="별: 꼭짓점 8개 13">
            <a:extLst>
              <a:ext uri="{FF2B5EF4-FFF2-40B4-BE49-F238E27FC236}">
                <a16:creationId xmlns:a16="http://schemas.microsoft.com/office/drawing/2014/main" id="{427F0615-2137-181F-AC22-56501B20CEDD}"/>
              </a:ext>
            </a:extLst>
          </p:cNvPr>
          <p:cNvSpPr/>
          <p:nvPr/>
        </p:nvSpPr>
        <p:spPr>
          <a:xfrm>
            <a:off x="6723211" y="1560098"/>
            <a:ext cx="2545200" cy="972000"/>
          </a:xfrm>
          <a:prstGeom prst="star8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특징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400692DB-F183-5CBB-4028-87C9ABCDED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4</a:t>
            </a:fld>
            <a:endParaRPr lang="ko-KR" altLang="en-US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E5C547CE-9FBE-21FA-A1EE-2B5D47C709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2. </a:t>
            </a:r>
            <a:r>
              <a:rPr lang="ko-KR" altLang="en-US" dirty="0"/>
              <a:t>수질등급</a:t>
            </a:r>
          </a:p>
        </p:txBody>
      </p:sp>
      <p:graphicFrame>
        <p:nvGraphicFramePr>
          <p:cNvPr id="5" name="표 5">
            <a:extLst>
              <a:ext uri="{FF2B5EF4-FFF2-40B4-BE49-F238E27FC236}">
                <a16:creationId xmlns:a16="http://schemas.microsoft.com/office/drawing/2014/main" id="{36112E93-4EF5-0754-8D8B-8A4A12D2ACE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00757363"/>
              </p:ext>
            </p:extLst>
          </p:nvPr>
        </p:nvGraphicFramePr>
        <p:xfrm>
          <a:off x="1635788" y="2532300"/>
          <a:ext cx="7636311" cy="3389742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2545437">
                  <a:extLst>
                    <a:ext uri="{9D8B030D-6E8A-4147-A177-3AD203B41FA5}">
                      <a16:colId xmlns:a16="http://schemas.microsoft.com/office/drawing/2014/main" val="3405079074"/>
                    </a:ext>
                  </a:extLst>
                </a:gridCol>
                <a:gridCol w="2545437">
                  <a:extLst>
                    <a:ext uri="{9D8B030D-6E8A-4147-A177-3AD203B41FA5}">
                      <a16:colId xmlns:a16="http://schemas.microsoft.com/office/drawing/2014/main" val="3337649278"/>
                    </a:ext>
                  </a:extLst>
                </a:gridCol>
                <a:gridCol w="2545437">
                  <a:extLst>
                    <a:ext uri="{9D8B030D-6E8A-4147-A177-3AD203B41FA5}">
                      <a16:colId xmlns:a16="http://schemas.microsoft.com/office/drawing/2014/main" val="1742915524"/>
                    </a:ext>
                  </a:extLst>
                </a:gridCol>
              </a:tblGrid>
              <a:tr h="1129914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상수원수 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1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급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자연환경보전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50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이하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(MNP/100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㎖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)</a:t>
                      </a:r>
                      <a:endParaRPr lang="ko-KR" altLang="en-US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오염 없는 물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그냥 마실 수 있음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80716863"/>
                  </a:ext>
                </a:extLst>
              </a:tr>
              <a:tr h="1129914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상수원수 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2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급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수산용수 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1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급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1000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이하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(MNP/100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㎖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)</a:t>
                      </a:r>
                      <a:endParaRPr lang="ko-KR" altLang="en-US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그냥 마시지 못하고 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수돗물 만들 수 있음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74214828"/>
                  </a:ext>
                </a:extLst>
              </a:tr>
              <a:tr h="1129914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상수원수 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3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급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공업용수 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1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급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5000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이하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(MNP/100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㎖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)</a:t>
                      </a:r>
                      <a:endParaRPr lang="ko-KR" altLang="en-US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황갈색의 탁한 물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공업용수로 적당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1884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38073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내용 개체 틀 11">
            <a:extLst>
              <a:ext uri="{FF2B5EF4-FFF2-40B4-BE49-F238E27FC236}">
                <a16:creationId xmlns:a16="http://schemas.microsoft.com/office/drawing/2014/main" id="{7D39E297-7A42-BC49-AADC-54A219ED11C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83353948"/>
              </p:ext>
            </p:extLst>
          </p:nvPr>
        </p:nvGraphicFramePr>
        <p:xfrm>
          <a:off x="681038" y="1442301"/>
          <a:ext cx="8543925" cy="473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EEF45944-D6CC-D1C6-03A2-5686FCEC8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5</a:t>
            </a:fld>
            <a:endParaRPr lang="ko-KR" altLang="en-US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E07C9B8D-A3FB-9756-FA33-5FA8FE4BB8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3. </a:t>
            </a:r>
            <a:r>
              <a:rPr lang="ko-KR" altLang="en-US" dirty="0"/>
              <a:t>수자원 이용변화</a:t>
            </a:r>
          </a:p>
        </p:txBody>
      </p:sp>
      <p:sp>
        <p:nvSpPr>
          <p:cNvPr id="13" name="말풍선: 사각형 12">
            <a:extLst>
              <a:ext uri="{FF2B5EF4-FFF2-40B4-BE49-F238E27FC236}">
                <a16:creationId xmlns:a16="http://schemas.microsoft.com/office/drawing/2014/main" id="{2960FB6A-DF75-F1A8-DE4A-7F126BDF61E5}"/>
              </a:ext>
            </a:extLst>
          </p:cNvPr>
          <p:cNvSpPr/>
          <p:nvPr/>
        </p:nvSpPr>
        <p:spPr>
          <a:xfrm>
            <a:off x="2242915" y="2355574"/>
            <a:ext cx="1376978" cy="378791"/>
          </a:xfrm>
          <a:prstGeom prst="wedgeRectCallout">
            <a:avLst>
              <a:gd name="adj1" fmla="val -57636"/>
              <a:gd name="adj2" fmla="val -19318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국토교통부</a:t>
            </a:r>
          </a:p>
        </p:txBody>
      </p:sp>
    </p:spTree>
    <p:extLst>
      <p:ext uri="{BB962C8B-B14F-4D97-AF65-F5344CB8AC3E}">
        <p14:creationId xmlns:p14="http://schemas.microsoft.com/office/powerpoint/2010/main" val="1731796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F7FFD6C1-3758-6C1F-C8AE-4C47A0C896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6</a:t>
            </a:fld>
            <a:endParaRPr lang="ko-KR" altLang="en-US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6C5E2F5C-C5FC-213E-3173-048274554E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4. </a:t>
            </a:r>
            <a:r>
              <a:rPr lang="ko-KR" altLang="en-US" dirty="0"/>
              <a:t>수자원 활용</a:t>
            </a:r>
          </a:p>
        </p:txBody>
      </p:sp>
      <p:sp>
        <p:nvSpPr>
          <p:cNvPr id="5" name="사각형: 둥근 한쪽 모서리 4">
            <a:extLst>
              <a:ext uri="{FF2B5EF4-FFF2-40B4-BE49-F238E27FC236}">
                <a16:creationId xmlns:a16="http://schemas.microsoft.com/office/drawing/2014/main" id="{7488DE84-A9C0-3008-DDC6-55D47C68873E}"/>
              </a:ext>
            </a:extLst>
          </p:cNvPr>
          <p:cNvSpPr/>
          <p:nvPr/>
        </p:nvSpPr>
        <p:spPr>
          <a:xfrm>
            <a:off x="5037618" y="1255820"/>
            <a:ext cx="4590472" cy="4775200"/>
          </a:xfrm>
          <a:prstGeom prst="round2Same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3" name="순서도: 화면 표시 12">
            <a:extLst>
              <a:ext uri="{FF2B5EF4-FFF2-40B4-BE49-F238E27FC236}">
                <a16:creationId xmlns:a16="http://schemas.microsoft.com/office/drawing/2014/main" id="{7BD9F3FF-7275-B297-FF1C-F52342C84F15}"/>
              </a:ext>
            </a:extLst>
          </p:cNvPr>
          <p:cNvSpPr/>
          <p:nvPr/>
        </p:nvSpPr>
        <p:spPr>
          <a:xfrm>
            <a:off x="5517909" y="1436352"/>
            <a:ext cx="3629891" cy="521431"/>
          </a:xfrm>
          <a:prstGeom prst="ribbon2">
            <a:avLst>
              <a:gd name="adj1" fmla="val 16667"/>
              <a:gd name="adj2" fmla="val 69715"/>
            </a:avLst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물 부족 극복방안</a:t>
            </a:r>
          </a:p>
        </p:txBody>
      </p:sp>
      <p:sp>
        <p:nvSpPr>
          <p:cNvPr id="14" name="십자형 13">
            <a:extLst>
              <a:ext uri="{FF2B5EF4-FFF2-40B4-BE49-F238E27FC236}">
                <a16:creationId xmlns:a16="http://schemas.microsoft.com/office/drawing/2014/main" id="{8810CC61-C305-AB83-6096-147802426EED}"/>
              </a:ext>
            </a:extLst>
          </p:cNvPr>
          <p:cNvSpPr/>
          <p:nvPr/>
        </p:nvSpPr>
        <p:spPr>
          <a:xfrm>
            <a:off x="6224491" y="2064733"/>
            <a:ext cx="2216727" cy="584602"/>
          </a:xfrm>
          <a:prstGeom prst="pentagon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물사용개선</a:t>
            </a:r>
          </a:p>
        </p:txBody>
      </p:sp>
      <p:sp>
        <p:nvSpPr>
          <p:cNvPr id="15" name="육각형 14">
            <a:extLst>
              <a:ext uri="{FF2B5EF4-FFF2-40B4-BE49-F238E27FC236}">
                <a16:creationId xmlns:a16="http://schemas.microsoft.com/office/drawing/2014/main" id="{8C9C411C-F3DB-DCAE-BF77-867EA398AD74}"/>
              </a:ext>
            </a:extLst>
          </p:cNvPr>
          <p:cNvSpPr/>
          <p:nvPr/>
        </p:nvSpPr>
        <p:spPr>
          <a:xfrm>
            <a:off x="5211881" y="2760552"/>
            <a:ext cx="4241947" cy="1101957"/>
          </a:xfrm>
          <a:prstGeom prst="snip2DiagRect">
            <a:avLst/>
          </a:prstGeom>
          <a:solidFill>
            <a:schemeClr val="accent1">
              <a:lumMod val="40000"/>
              <a:lumOff val="60000"/>
            </a:schemeClr>
          </a:solidFill>
          <a:ln w="63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dirty="0">
              <a:solidFill>
                <a:schemeClr val="bg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algn="ctr"/>
            <a:endParaRPr lang="ko-KR" altLang="en-US" dirty="0">
              <a:solidFill>
                <a:schemeClr val="bg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7" name="사각형: 잘린 대각선 방향 모서리 16">
            <a:extLst>
              <a:ext uri="{FF2B5EF4-FFF2-40B4-BE49-F238E27FC236}">
                <a16:creationId xmlns:a16="http://schemas.microsoft.com/office/drawing/2014/main" id="{8549D4A7-1703-6892-488F-EE1B0A56AC82}"/>
              </a:ext>
            </a:extLst>
          </p:cNvPr>
          <p:cNvSpPr/>
          <p:nvPr/>
        </p:nvSpPr>
        <p:spPr>
          <a:xfrm>
            <a:off x="5342678" y="3135499"/>
            <a:ext cx="1874982" cy="580339"/>
          </a:xfrm>
          <a:prstGeom prst="homePlate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지하수</a:t>
            </a:r>
          </a:p>
        </p:txBody>
      </p:sp>
      <p:sp>
        <p:nvSpPr>
          <p:cNvPr id="18" name="화살표: 갈매기형 수장 17">
            <a:extLst>
              <a:ext uri="{FF2B5EF4-FFF2-40B4-BE49-F238E27FC236}">
                <a16:creationId xmlns:a16="http://schemas.microsoft.com/office/drawing/2014/main" id="{D94FC462-30F1-A64F-9C61-3E5C17A45651}"/>
              </a:ext>
            </a:extLst>
          </p:cNvPr>
          <p:cNvSpPr/>
          <p:nvPr/>
        </p:nvSpPr>
        <p:spPr>
          <a:xfrm>
            <a:off x="7356584" y="3156599"/>
            <a:ext cx="1976582" cy="538138"/>
          </a:xfrm>
          <a:prstGeom prst="flowChartDelay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표층수</a:t>
            </a:r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9" name="사각형: 잘린 위쪽 모서리 18">
            <a:extLst>
              <a:ext uri="{FF2B5EF4-FFF2-40B4-BE49-F238E27FC236}">
                <a16:creationId xmlns:a16="http://schemas.microsoft.com/office/drawing/2014/main" id="{2885E0E4-D3F6-D565-3CAF-10B49BC429AD}"/>
              </a:ext>
            </a:extLst>
          </p:cNvPr>
          <p:cNvSpPr/>
          <p:nvPr/>
        </p:nvSpPr>
        <p:spPr>
          <a:xfrm rot="20904919">
            <a:off x="5363621" y="4106742"/>
            <a:ext cx="1076267" cy="819613"/>
          </a:xfrm>
          <a:prstGeom prst="plaque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증발법</a:t>
            </a:r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20" name="설명선: 왼쪽/오른쪽 화살표 19">
            <a:extLst>
              <a:ext uri="{FF2B5EF4-FFF2-40B4-BE49-F238E27FC236}">
                <a16:creationId xmlns:a16="http://schemas.microsoft.com/office/drawing/2014/main" id="{BE4A8F4C-FBEB-756B-7819-DF30A155600A}"/>
              </a:ext>
            </a:extLst>
          </p:cNvPr>
          <p:cNvSpPr/>
          <p:nvPr/>
        </p:nvSpPr>
        <p:spPr>
          <a:xfrm>
            <a:off x="6661353" y="4118243"/>
            <a:ext cx="1343002" cy="735104"/>
          </a:xfrm>
          <a:prstGeom prst="cloud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담수화</a:t>
            </a:r>
          </a:p>
        </p:txBody>
      </p:sp>
      <p:sp>
        <p:nvSpPr>
          <p:cNvPr id="22" name="구름 21">
            <a:extLst>
              <a:ext uri="{FF2B5EF4-FFF2-40B4-BE49-F238E27FC236}">
                <a16:creationId xmlns:a16="http://schemas.microsoft.com/office/drawing/2014/main" id="{A3CD5DEA-1C1E-119A-EBB7-32F5C6CB5A0A}"/>
              </a:ext>
            </a:extLst>
          </p:cNvPr>
          <p:cNvSpPr/>
          <p:nvPr/>
        </p:nvSpPr>
        <p:spPr>
          <a:xfrm>
            <a:off x="8233220" y="4090784"/>
            <a:ext cx="1236333" cy="914304"/>
          </a:xfrm>
          <a:prstGeom prst="teardrop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막여과</a:t>
            </a:r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23" name="사각형: 위쪽 모서리의 한쪽은 둥글고 다른 한쪽은 잘림 22">
            <a:extLst>
              <a:ext uri="{FF2B5EF4-FFF2-40B4-BE49-F238E27FC236}">
                <a16:creationId xmlns:a16="http://schemas.microsoft.com/office/drawing/2014/main" id="{923FE3D4-78F7-805B-BBFC-1E0CEFB430AF}"/>
              </a:ext>
            </a:extLst>
          </p:cNvPr>
          <p:cNvSpPr/>
          <p:nvPr/>
        </p:nvSpPr>
        <p:spPr>
          <a:xfrm>
            <a:off x="5259893" y="5175583"/>
            <a:ext cx="1696896" cy="707738"/>
          </a:xfrm>
          <a:prstGeom prst="flowChartMagneticTape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bg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하수</a:t>
            </a:r>
          </a:p>
        </p:txBody>
      </p:sp>
      <p:sp>
        <p:nvSpPr>
          <p:cNvPr id="24" name="사각형: 위쪽 모서리의 한쪽은 둥글고 다른 한쪽은 잘림 23">
            <a:extLst>
              <a:ext uri="{FF2B5EF4-FFF2-40B4-BE49-F238E27FC236}">
                <a16:creationId xmlns:a16="http://schemas.microsoft.com/office/drawing/2014/main" id="{540A9290-1D79-22D0-D6AE-54EAE9E933EE}"/>
              </a:ext>
            </a:extLst>
          </p:cNvPr>
          <p:cNvSpPr/>
          <p:nvPr/>
        </p:nvSpPr>
        <p:spPr>
          <a:xfrm flipH="1">
            <a:off x="7714139" y="5175583"/>
            <a:ext cx="1696896" cy="707738"/>
          </a:xfrm>
          <a:prstGeom prst="flowChartMagneticTape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폐수</a:t>
            </a:r>
          </a:p>
        </p:txBody>
      </p:sp>
      <p:sp>
        <p:nvSpPr>
          <p:cNvPr id="6" name="사각형: 둥근 한쪽 모서리 5">
            <a:extLst>
              <a:ext uri="{FF2B5EF4-FFF2-40B4-BE49-F238E27FC236}">
                <a16:creationId xmlns:a16="http://schemas.microsoft.com/office/drawing/2014/main" id="{36F7AD7C-AFD6-579E-C3C7-C210589F1D0D}"/>
              </a:ext>
            </a:extLst>
          </p:cNvPr>
          <p:cNvSpPr/>
          <p:nvPr/>
        </p:nvSpPr>
        <p:spPr>
          <a:xfrm flipV="1">
            <a:off x="277491" y="1274446"/>
            <a:ext cx="4590472" cy="4775200"/>
          </a:xfrm>
          <a:prstGeom prst="round1Rect">
            <a:avLst>
              <a:gd name="adj" fmla="val 8418"/>
            </a:avLst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2" name="설명선: 왼쪽 화살표 11">
            <a:extLst>
              <a:ext uri="{FF2B5EF4-FFF2-40B4-BE49-F238E27FC236}">
                <a16:creationId xmlns:a16="http://schemas.microsoft.com/office/drawing/2014/main" id="{083AA85D-2C81-2AB2-3F30-C32348F4D550}"/>
              </a:ext>
            </a:extLst>
          </p:cNvPr>
          <p:cNvSpPr/>
          <p:nvPr/>
        </p:nvSpPr>
        <p:spPr>
          <a:xfrm>
            <a:off x="1755915" y="5026370"/>
            <a:ext cx="1361909" cy="716091"/>
          </a:xfrm>
          <a:prstGeom prst="leftArrowCallout">
            <a:avLst>
              <a:gd name="adj1" fmla="val 80536"/>
              <a:gd name="adj2" fmla="val 40268"/>
              <a:gd name="adj3" fmla="val 49212"/>
              <a:gd name="adj4" fmla="val 64977"/>
            </a:avLst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정수장</a:t>
            </a:r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8" name="두루마리 모양: 세로로 말림 7">
            <a:extLst>
              <a:ext uri="{FF2B5EF4-FFF2-40B4-BE49-F238E27FC236}">
                <a16:creationId xmlns:a16="http://schemas.microsoft.com/office/drawing/2014/main" id="{61D5B9F9-4F16-7FB5-D455-D0E58B00EDF0}"/>
              </a:ext>
            </a:extLst>
          </p:cNvPr>
          <p:cNvSpPr/>
          <p:nvPr/>
        </p:nvSpPr>
        <p:spPr>
          <a:xfrm flipV="1">
            <a:off x="375398" y="5014961"/>
            <a:ext cx="1154412" cy="738909"/>
          </a:xfrm>
          <a:prstGeom prst="verticalScroll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5FD8E02-20CD-44C1-45AA-DA3AE56E0982}"/>
              </a:ext>
            </a:extLst>
          </p:cNvPr>
          <p:cNvSpPr txBox="1"/>
          <p:nvPr/>
        </p:nvSpPr>
        <p:spPr>
          <a:xfrm>
            <a:off x="421814" y="5199749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>
                <a:latin typeface="돋움" panose="020B0600000101010101" pitchFamily="50" charset="-127"/>
                <a:ea typeface="돋움" panose="020B0600000101010101" pitchFamily="50" charset="-127"/>
              </a:rPr>
              <a:t>공업용수</a:t>
            </a:r>
          </a:p>
        </p:txBody>
      </p:sp>
      <p:grpSp>
        <p:nvGrpSpPr>
          <p:cNvPr id="30" name="그룹 29">
            <a:extLst>
              <a:ext uri="{FF2B5EF4-FFF2-40B4-BE49-F238E27FC236}">
                <a16:creationId xmlns:a16="http://schemas.microsoft.com/office/drawing/2014/main" id="{18E6718C-A407-CCA1-015F-D86928795CD3}"/>
              </a:ext>
            </a:extLst>
          </p:cNvPr>
          <p:cNvGrpSpPr/>
          <p:nvPr/>
        </p:nvGrpSpPr>
        <p:grpSpPr>
          <a:xfrm>
            <a:off x="1116629" y="1326750"/>
            <a:ext cx="2912196" cy="555055"/>
            <a:chOff x="2732736" y="1865746"/>
            <a:chExt cx="1958109" cy="738908"/>
          </a:xfrm>
        </p:grpSpPr>
        <p:sp>
          <p:nvSpPr>
            <p:cNvPr id="11" name="사각형: 모서리가 접힌 도형 10">
              <a:extLst>
                <a:ext uri="{FF2B5EF4-FFF2-40B4-BE49-F238E27FC236}">
                  <a16:creationId xmlns:a16="http://schemas.microsoft.com/office/drawing/2014/main" id="{B9F6237D-6498-C3DF-FB45-D97E4DA5BFC3}"/>
                </a:ext>
              </a:extLst>
            </p:cNvPr>
            <p:cNvSpPr/>
            <p:nvPr/>
          </p:nvSpPr>
          <p:spPr>
            <a:xfrm flipV="1">
              <a:off x="2732736" y="1865746"/>
              <a:ext cx="1958109" cy="738908"/>
            </a:xfrm>
            <a:prstGeom prst="foldedCorner">
              <a:avLst/>
            </a:prstGeom>
            <a:solidFill>
              <a:schemeClr val="accent2">
                <a:lumMod val="20000"/>
                <a:lumOff val="8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11B9E498-8704-3C81-6EB5-96586A581659}"/>
                </a:ext>
              </a:extLst>
            </p:cNvPr>
            <p:cNvSpPr txBox="1"/>
            <p:nvPr/>
          </p:nvSpPr>
          <p:spPr>
            <a:xfrm>
              <a:off x="2811542" y="2008812"/>
              <a:ext cx="1772160" cy="4916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dirty="0">
                  <a:latin typeface="돋움" panose="020B0600000101010101" pitchFamily="50" charset="-127"/>
                  <a:ea typeface="돋움" panose="020B0600000101010101" pitchFamily="50" charset="-127"/>
                </a:rPr>
                <a:t>지하수 활용사례</a:t>
              </a:r>
            </a:p>
          </p:txBody>
        </p:sp>
      </p:grpSp>
      <p:graphicFrame>
        <p:nvGraphicFramePr>
          <p:cNvPr id="29" name="다이어그램 28">
            <a:extLst>
              <a:ext uri="{FF2B5EF4-FFF2-40B4-BE49-F238E27FC236}">
                <a16:creationId xmlns:a16="http://schemas.microsoft.com/office/drawing/2014/main" id="{2539FD5D-39E4-28CF-E1A9-5F299D581E3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0637836"/>
              </p:ext>
            </p:extLst>
          </p:nvPr>
        </p:nvGraphicFramePr>
        <p:xfrm>
          <a:off x="3437671" y="2218066"/>
          <a:ext cx="1496860" cy="25859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6" name="다이어그램 15">
            <a:extLst>
              <a:ext uri="{FF2B5EF4-FFF2-40B4-BE49-F238E27FC236}">
                <a16:creationId xmlns:a16="http://schemas.microsoft.com/office/drawing/2014/main" id="{63B7B515-BAAC-4279-8F37-A90C9016257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92166249"/>
              </p:ext>
            </p:extLst>
          </p:nvPr>
        </p:nvGraphicFramePr>
        <p:xfrm>
          <a:off x="267887" y="2080700"/>
          <a:ext cx="3323228" cy="26789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33" name="화살표: 오각형 32">
            <a:extLst>
              <a:ext uri="{FF2B5EF4-FFF2-40B4-BE49-F238E27FC236}">
                <a16:creationId xmlns:a16="http://schemas.microsoft.com/office/drawing/2014/main" id="{DBEDCD67-2395-4AA7-B4E4-ABAA245A7D56}"/>
              </a:ext>
            </a:extLst>
          </p:cNvPr>
          <p:cNvSpPr/>
          <p:nvPr/>
        </p:nvSpPr>
        <p:spPr>
          <a:xfrm>
            <a:off x="3591115" y="5026370"/>
            <a:ext cx="984876" cy="716091"/>
          </a:xfrm>
          <a:prstGeom prst="homePlate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기계세척</a:t>
            </a:r>
          </a:p>
        </p:txBody>
      </p:sp>
      <p:cxnSp>
        <p:nvCxnSpPr>
          <p:cNvPr id="35" name="연결선: 꺾임 34">
            <a:extLst>
              <a:ext uri="{FF2B5EF4-FFF2-40B4-BE49-F238E27FC236}">
                <a16:creationId xmlns:a16="http://schemas.microsoft.com/office/drawing/2014/main" id="{58A4AB8A-285C-42C6-8665-FC181F5602ED}"/>
              </a:ext>
            </a:extLst>
          </p:cNvPr>
          <p:cNvCxnSpPr>
            <a:cxnSpLocks/>
            <a:stCxn id="17" idx="0"/>
            <a:endCxn id="18" idx="0"/>
          </p:cNvCxnSpPr>
          <p:nvPr/>
        </p:nvCxnSpPr>
        <p:spPr>
          <a:xfrm rot="16200000" flipH="1">
            <a:off x="7229429" y="2041154"/>
            <a:ext cx="21100" cy="2209791"/>
          </a:xfrm>
          <a:prstGeom prst="bentConnector3">
            <a:avLst>
              <a:gd name="adj1" fmla="val -1083412"/>
            </a:avLst>
          </a:prstGeom>
          <a:ln w="38100">
            <a:solidFill>
              <a:schemeClr val="tx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육각형 20">
            <a:extLst>
              <a:ext uri="{FF2B5EF4-FFF2-40B4-BE49-F238E27FC236}">
                <a16:creationId xmlns:a16="http://schemas.microsoft.com/office/drawing/2014/main" id="{D393C190-9EDD-DB80-EC29-F969B6B2D391}"/>
              </a:ext>
            </a:extLst>
          </p:cNvPr>
          <p:cNvSpPr/>
          <p:nvPr/>
        </p:nvSpPr>
        <p:spPr>
          <a:xfrm>
            <a:off x="6626475" y="5033173"/>
            <a:ext cx="1412758" cy="488259"/>
          </a:xfrm>
          <a:prstGeom prst="horizontalScroll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재이용</a:t>
            </a:r>
          </a:p>
        </p:txBody>
      </p:sp>
    </p:spTree>
    <p:extLst>
      <p:ext uri="{BB962C8B-B14F-4D97-AF65-F5344CB8AC3E}">
        <p14:creationId xmlns:p14="http://schemas.microsoft.com/office/powerpoint/2010/main" val="25892938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 w="9525"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495</TotalTime>
  <Words>204</Words>
  <Application>Microsoft Office PowerPoint</Application>
  <PresentationFormat>A4 용지(210x297mm)</PresentationFormat>
  <Paragraphs>72</Paragraphs>
  <Slides>6</Slides>
  <Notes>0</Notes>
  <HiddenSlides>0</HiddenSlides>
  <MMClips>1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5" baseType="lpstr">
      <vt:lpstr>굴림</vt:lpstr>
      <vt:lpstr>궁서</vt:lpstr>
      <vt:lpstr>돋움</vt:lpstr>
      <vt:lpstr>맑은 고딕</vt:lpstr>
      <vt:lpstr>Arial</vt:lpstr>
      <vt:lpstr>Calibri</vt:lpstr>
      <vt:lpstr>Calibri Light</vt:lpstr>
      <vt:lpstr>Wingdings</vt:lpstr>
      <vt:lpstr>Office 테마</vt:lpstr>
      <vt:lpstr>PowerPoint 프레젠테이션</vt:lpstr>
      <vt:lpstr>목차</vt:lpstr>
      <vt:lpstr>1. 수자원</vt:lpstr>
      <vt:lpstr>2. 수질등급</vt:lpstr>
      <vt:lpstr>3. 수자원 이용변화</vt:lpstr>
      <vt:lpstr>4. 수자원 활용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ITQ KPC</dc:creator>
  <cp:lastModifiedBy>GHYOO YOO</cp:lastModifiedBy>
  <cp:revision>43</cp:revision>
  <dcterms:created xsi:type="dcterms:W3CDTF">2023-07-20T02:58:21Z</dcterms:created>
  <dcterms:modified xsi:type="dcterms:W3CDTF">2025-05-12T00:59:48Z</dcterms:modified>
</cp:coreProperties>
</file>